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e027dd2ff64e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19a1bd0d354e72"/>
  </p:sldMasterIdLst>
  <p:sldIdLst>
    <p:sldId xmlns:r="http://schemas.openxmlformats.org/officeDocument/2006/relationships" id="256" r:id="Rd423a4aab86a4644"/>
    <p:sldId xmlns:r="http://schemas.openxmlformats.org/officeDocument/2006/relationships" id="257" r:id="R68eb8bc1bc104130"/>
    <p:sldId xmlns:r="http://schemas.openxmlformats.org/officeDocument/2006/relationships" id="258" r:id="Ra2340d457fa141fc"/>
    <p:sldId xmlns:r="http://schemas.openxmlformats.org/officeDocument/2006/relationships" id="259" r:id="R8991979e77994209"/>
    <p:sldId xmlns:r="http://schemas.openxmlformats.org/officeDocument/2006/relationships" id="260" r:id="R6b019710b7474d78"/>
    <p:sldId xmlns:r="http://schemas.openxmlformats.org/officeDocument/2006/relationships" id="261" r:id="Rb006aa6e778440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9a1bd0d354e72" /><Relationship Type="http://schemas.openxmlformats.org/officeDocument/2006/relationships/slide" Target="/ppt/slides/slide1.xml" Id="Rd423a4aab86a4644" /><Relationship Type="http://schemas.openxmlformats.org/officeDocument/2006/relationships/slide" Target="/ppt/slides/slide2.xml" Id="R68eb8bc1bc104130" /><Relationship Type="http://schemas.openxmlformats.org/officeDocument/2006/relationships/slide" Target="/ppt/slides/slide3.xml" Id="Ra2340d457fa141fc" /><Relationship Type="http://schemas.openxmlformats.org/officeDocument/2006/relationships/slide" Target="/ppt/slides/slide4.xml" Id="R8991979e77994209" /><Relationship Type="http://schemas.openxmlformats.org/officeDocument/2006/relationships/slide" Target="/ppt/slides/slide5.xml" Id="R6b019710b7474d78" /><Relationship Type="http://schemas.openxmlformats.org/officeDocument/2006/relationships/slide" Target="/ppt/slides/slide6.xml" Id="Rb006aa6e778440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4d0e9362d4c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33ea26f824fa4" /><Relationship Type="http://schemas.openxmlformats.org/officeDocument/2006/relationships/theme" Target="/ppt/slideMasters/theme/theme1.xml" Id="R12720ab707e142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533ea26f824f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48103e90b4e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9b602dfa14f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3baa71bd84e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ed3bedc7e45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19885181348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24af1f519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