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6a25aefbb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202c3c6ee649aa"/>
  </p:sldMasterIdLst>
  <p:sldIdLst>
    <p:sldId xmlns:r="http://schemas.openxmlformats.org/officeDocument/2006/relationships" id="256" r:id="R085ad238b107460c"/>
    <p:sldId xmlns:r="http://schemas.openxmlformats.org/officeDocument/2006/relationships" id="257" r:id="Ra213ffa5e4554f7b"/>
    <p:sldId xmlns:r="http://schemas.openxmlformats.org/officeDocument/2006/relationships" id="258" r:id="R69d64e551ec3476a"/>
    <p:sldId xmlns:r="http://schemas.openxmlformats.org/officeDocument/2006/relationships" id="259" r:id="R6cf3ee12490f44e2"/>
    <p:sldId xmlns:r="http://schemas.openxmlformats.org/officeDocument/2006/relationships" id="260" r:id="R5cd77391985b4a0c"/>
    <p:sldId xmlns:r="http://schemas.openxmlformats.org/officeDocument/2006/relationships" id="261" r:id="Re57e3c27f66549cb"/>
    <p:sldId xmlns:r="http://schemas.openxmlformats.org/officeDocument/2006/relationships" id="262" r:id="R0ebba1f000cf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202c3c6ee649aa" /><Relationship Type="http://schemas.openxmlformats.org/officeDocument/2006/relationships/slide" Target="/ppt/slides/slide1.xml" Id="R085ad238b107460c" /><Relationship Type="http://schemas.openxmlformats.org/officeDocument/2006/relationships/slide" Target="/ppt/slides/slide2.xml" Id="Ra213ffa5e4554f7b" /><Relationship Type="http://schemas.openxmlformats.org/officeDocument/2006/relationships/slide" Target="/ppt/slides/slide3.xml" Id="R69d64e551ec3476a" /><Relationship Type="http://schemas.openxmlformats.org/officeDocument/2006/relationships/slide" Target="/ppt/slides/slide4.xml" Id="R6cf3ee12490f44e2" /><Relationship Type="http://schemas.openxmlformats.org/officeDocument/2006/relationships/slide" Target="/ppt/slides/slide5.xml" Id="R5cd77391985b4a0c" /><Relationship Type="http://schemas.openxmlformats.org/officeDocument/2006/relationships/slide" Target="/ppt/slides/slide6.xml" Id="Re57e3c27f66549cb" /><Relationship Type="http://schemas.openxmlformats.org/officeDocument/2006/relationships/slide" Target="/ppt/slides/slide7.xml" Id="R0ebba1f000cf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b9650bebb45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7463912444ad0" /><Relationship Type="http://schemas.openxmlformats.org/officeDocument/2006/relationships/theme" Target="/ppt/slideMasters/theme/theme1.xml" Id="Rdcd43b069005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3746391244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173acfde7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b01d860b1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47ef9bd99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d65ba82b1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8d6b1f51a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a9f09802849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31eafbeb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ALKASKA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 ODDVIN MAGNE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EGIL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KASSEL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