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2f5c8c677a4c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759a1a2c4b4ec6"/>
  </p:sldMasterIdLst>
  <p:sldIdLst>
    <p:sldId xmlns:r="http://schemas.openxmlformats.org/officeDocument/2006/relationships" id="256" r:id="R9e33494eb8484f72"/>
    <p:sldId xmlns:r="http://schemas.openxmlformats.org/officeDocument/2006/relationships" id="257" r:id="R3a04afe2a91e41f6"/>
    <p:sldId xmlns:r="http://schemas.openxmlformats.org/officeDocument/2006/relationships" id="258" r:id="Ra16806be3325467c"/>
    <p:sldId xmlns:r="http://schemas.openxmlformats.org/officeDocument/2006/relationships" id="259" r:id="R60ed0ad3d4c1429e"/>
    <p:sldId xmlns:r="http://schemas.openxmlformats.org/officeDocument/2006/relationships" id="260" r:id="Rcfd6080bd4d64ae9"/>
    <p:sldId xmlns:r="http://schemas.openxmlformats.org/officeDocument/2006/relationships" id="261" r:id="Rdb5af066bfeb40cd"/>
    <p:sldId xmlns:r="http://schemas.openxmlformats.org/officeDocument/2006/relationships" id="262" r:id="R34e96d4c4d5441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759a1a2c4b4ec6" /><Relationship Type="http://schemas.openxmlformats.org/officeDocument/2006/relationships/slide" Target="/ppt/slides/slide1.xml" Id="R9e33494eb8484f72" /><Relationship Type="http://schemas.openxmlformats.org/officeDocument/2006/relationships/slide" Target="/ppt/slides/slide2.xml" Id="R3a04afe2a91e41f6" /><Relationship Type="http://schemas.openxmlformats.org/officeDocument/2006/relationships/slide" Target="/ppt/slides/slide3.xml" Id="Ra16806be3325467c" /><Relationship Type="http://schemas.openxmlformats.org/officeDocument/2006/relationships/slide" Target="/ppt/slides/slide4.xml" Id="R60ed0ad3d4c1429e" /><Relationship Type="http://schemas.openxmlformats.org/officeDocument/2006/relationships/slide" Target="/ppt/slides/slide5.xml" Id="Rcfd6080bd4d64ae9" /><Relationship Type="http://schemas.openxmlformats.org/officeDocument/2006/relationships/slide" Target="/ppt/slides/slide6.xml" Id="Rdb5af066bfeb40cd" /><Relationship Type="http://schemas.openxmlformats.org/officeDocument/2006/relationships/slide" Target="/ppt/slides/slide7.xml" Id="R34e96d4c4d5441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a9fac0b8e242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80513a5f84f56" /><Relationship Type="http://schemas.openxmlformats.org/officeDocument/2006/relationships/theme" Target="/ppt/slideMasters/theme/theme1.xml" Id="R0f6f0d0690724a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c80513a5f84f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bacbd17a94f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61a01ed74849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b1f846aca4a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5dbae413145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4e294d52f4d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d852d9fe44e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6f83fb1604d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GBA VVS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GBA VVS RÅDGIVNING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467 415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5 205 008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5 218 084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BAKKAN GISLE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Stokkanvegen 57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7507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gisle.bakkan@gmail.com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915 083 196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GBA VVS RÅDGIVNING AS</a:t>
            </a:r>
          </a:p>
        </p:txBody>
      </p:sp>
    </p:spTree>
  </p:cSld>
  <p:clrMapOvr>
    <a:masterClrMapping xmlns:a="http://schemas.openxmlformats.org/drawingml/2006/main"/>
  </p:clrMapOvr>
</p:sld>
</file>