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1228d1f1f645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9d3ad71efa47e6"/>
  </p:sldMasterIdLst>
  <p:sldIdLst>
    <p:sldId xmlns:r="http://schemas.openxmlformats.org/officeDocument/2006/relationships" id="256" r:id="R90a068de9b634421"/>
    <p:sldId xmlns:r="http://schemas.openxmlformats.org/officeDocument/2006/relationships" id="257" r:id="R31583fe34c9347e9"/>
    <p:sldId xmlns:r="http://schemas.openxmlformats.org/officeDocument/2006/relationships" id="258" r:id="Ra21cff9af735440d"/>
    <p:sldId xmlns:r="http://schemas.openxmlformats.org/officeDocument/2006/relationships" id="259" r:id="Rad1a3970bb314683"/>
    <p:sldId xmlns:r="http://schemas.openxmlformats.org/officeDocument/2006/relationships" id="260" r:id="Rdd54e16df4da4d2b"/>
    <p:sldId xmlns:r="http://schemas.openxmlformats.org/officeDocument/2006/relationships" id="261" r:id="R224694e5495e4b78"/>
    <p:sldId xmlns:r="http://schemas.openxmlformats.org/officeDocument/2006/relationships" id="262" r:id="R0b2eaced6c5b4a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9d3ad71efa47e6" /><Relationship Type="http://schemas.openxmlformats.org/officeDocument/2006/relationships/slide" Target="/ppt/slides/slide1.xml" Id="R90a068de9b634421" /><Relationship Type="http://schemas.openxmlformats.org/officeDocument/2006/relationships/slide" Target="/ppt/slides/slide2.xml" Id="R31583fe34c9347e9" /><Relationship Type="http://schemas.openxmlformats.org/officeDocument/2006/relationships/slide" Target="/ppt/slides/slide3.xml" Id="Ra21cff9af735440d" /><Relationship Type="http://schemas.openxmlformats.org/officeDocument/2006/relationships/slide" Target="/ppt/slides/slide4.xml" Id="Rad1a3970bb314683" /><Relationship Type="http://schemas.openxmlformats.org/officeDocument/2006/relationships/slide" Target="/ppt/slides/slide5.xml" Id="Rdd54e16df4da4d2b" /><Relationship Type="http://schemas.openxmlformats.org/officeDocument/2006/relationships/slide" Target="/ppt/slides/slide6.xml" Id="R224694e5495e4b78" /><Relationship Type="http://schemas.openxmlformats.org/officeDocument/2006/relationships/slide" Target="/ppt/slides/slide7.xml" Id="R0b2eaced6c5b4a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252935f4fd4e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3e90c19e24347" /><Relationship Type="http://schemas.openxmlformats.org/officeDocument/2006/relationships/theme" Target="/ppt/slideMasters/theme/theme1.xml" Id="R97d031da9bad4a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53e90c19e243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20bf786874c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4ea98e1204f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6eb464e0c4f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bdec796ca47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19ffe144240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94940d57e40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1d6d833684a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AMHY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AMHY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AMHY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AMHY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AMHY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AMHY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−189 959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933 138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3 703 241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AMHY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YAN ANDREAS MOLTKE-HANSEN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AMHY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Gustav Vigelands vei 2H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915 123 813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AMHY HOLDING AS</a:t>
            </a:r>
          </a:p>
        </p:txBody>
      </p:sp>
    </p:spTree>
  </p:cSld>
  <p:clrMapOvr>
    <a:masterClrMapping xmlns:a="http://schemas.openxmlformats.org/drawingml/2006/main"/>
  </p:clrMapOvr>
</p:sld>
</file>