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05e66dbaee4f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9c447dc389468b"/>
  </p:sldMasterIdLst>
  <p:sldIdLst>
    <p:sldId xmlns:r="http://schemas.openxmlformats.org/officeDocument/2006/relationships" id="256" r:id="R5cf1076b52e84637"/>
    <p:sldId xmlns:r="http://schemas.openxmlformats.org/officeDocument/2006/relationships" id="257" r:id="R1595c208be8649ad"/>
    <p:sldId xmlns:r="http://schemas.openxmlformats.org/officeDocument/2006/relationships" id="258" r:id="R33982e1998394168"/>
    <p:sldId xmlns:r="http://schemas.openxmlformats.org/officeDocument/2006/relationships" id="259" r:id="R526787c32ad242c7"/>
    <p:sldId xmlns:r="http://schemas.openxmlformats.org/officeDocument/2006/relationships" id="260" r:id="Rf573eb530c7c414d"/>
    <p:sldId xmlns:r="http://schemas.openxmlformats.org/officeDocument/2006/relationships" id="261" r:id="Rd6ac064ad0ba452a"/>
    <p:sldId xmlns:r="http://schemas.openxmlformats.org/officeDocument/2006/relationships" id="262" r:id="Re7411c9bd12b4c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9c447dc389468b" /><Relationship Type="http://schemas.openxmlformats.org/officeDocument/2006/relationships/slide" Target="/ppt/slides/slide1.xml" Id="R5cf1076b52e84637" /><Relationship Type="http://schemas.openxmlformats.org/officeDocument/2006/relationships/slide" Target="/ppt/slides/slide2.xml" Id="R1595c208be8649ad" /><Relationship Type="http://schemas.openxmlformats.org/officeDocument/2006/relationships/slide" Target="/ppt/slides/slide3.xml" Id="R33982e1998394168" /><Relationship Type="http://schemas.openxmlformats.org/officeDocument/2006/relationships/slide" Target="/ppt/slides/slide4.xml" Id="R526787c32ad242c7" /><Relationship Type="http://schemas.openxmlformats.org/officeDocument/2006/relationships/slide" Target="/ppt/slides/slide5.xml" Id="Rf573eb530c7c414d" /><Relationship Type="http://schemas.openxmlformats.org/officeDocument/2006/relationships/slide" Target="/ppt/slides/slide6.xml" Id="Rd6ac064ad0ba452a" /><Relationship Type="http://schemas.openxmlformats.org/officeDocument/2006/relationships/slide" Target="/ppt/slides/slide7.xml" Id="Re7411c9bd12b4c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7688b7de2241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e49122eb34e3c" /><Relationship Type="http://schemas.openxmlformats.org/officeDocument/2006/relationships/theme" Target="/ppt/slideMasters/theme/theme1.xml" Id="R3402418d318a4b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de49122eb34e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bec71235744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37ffc7b5543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b4f9c854f44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de8d4128d4b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5ab0d0c8e46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8f483c39748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7ee499d4543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TRYGG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TRYGG KAPITAL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723 963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5 424 276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5 518 593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HYMER HANS-CHRISTIAN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Bydalen allé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1604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hch@tryggkapital.no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www.tryggkapital.no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915 131 913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