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650612acd746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a95c1437a94617"/>
  </p:sldMasterIdLst>
  <p:sldIdLst>
    <p:sldId xmlns:r="http://schemas.openxmlformats.org/officeDocument/2006/relationships" id="256" r:id="R60b58c92cd834b5c"/>
    <p:sldId xmlns:r="http://schemas.openxmlformats.org/officeDocument/2006/relationships" id="257" r:id="R2cad4eda3df34fe4"/>
    <p:sldId xmlns:r="http://schemas.openxmlformats.org/officeDocument/2006/relationships" id="258" r:id="Raa2cbb0aea344f69"/>
    <p:sldId xmlns:r="http://schemas.openxmlformats.org/officeDocument/2006/relationships" id="259" r:id="R026f2894b2144955"/>
    <p:sldId xmlns:r="http://schemas.openxmlformats.org/officeDocument/2006/relationships" id="260" r:id="Rc496bd6c1d5c4ac6"/>
    <p:sldId xmlns:r="http://schemas.openxmlformats.org/officeDocument/2006/relationships" id="261" r:id="R9161a2b422ed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a95c1437a94617" /><Relationship Type="http://schemas.openxmlformats.org/officeDocument/2006/relationships/slide" Target="/ppt/slides/slide1.xml" Id="R60b58c92cd834b5c" /><Relationship Type="http://schemas.openxmlformats.org/officeDocument/2006/relationships/slide" Target="/ppt/slides/slide2.xml" Id="R2cad4eda3df34fe4" /><Relationship Type="http://schemas.openxmlformats.org/officeDocument/2006/relationships/slide" Target="/ppt/slides/slide3.xml" Id="Raa2cbb0aea344f69" /><Relationship Type="http://schemas.openxmlformats.org/officeDocument/2006/relationships/slide" Target="/ppt/slides/slide4.xml" Id="R026f2894b2144955" /><Relationship Type="http://schemas.openxmlformats.org/officeDocument/2006/relationships/slide" Target="/ppt/slides/slide5.xml" Id="Rc496bd6c1d5c4ac6" /><Relationship Type="http://schemas.openxmlformats.org/officeDocument/2006/relationships/slide" Target="/ppt/slides/slide6.xml" Id="R9161a2b422ed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0efe3c9ddc4b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dadfd9ccf411d" /><Relationship Type="http://schemas.openxmlformats.org/officeDocument/2006/relationships/theme" Target="/ppt/slideMasters/theme/theme1.xml" Id="Ra92e249b487d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2dadfd9ccf41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694fe474b4b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9be2979254c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8ced81e09a43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d72664277e41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49ff0ed48247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538fcea2f46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T NORNES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Stedjebakken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6856 Sogndal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915 136 338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T NORNES AS</a:t>
            </a:r>
          </a:p>
        </p:txBody>
      </p:sp>
    </p:spTree>
  </p:cSld>
  <p:clrMapOvr>
    <a:masterClrMapping xmlns:a="http://schemas.openxmlformats.org/drawingml/2006/main"/>
  </p:clrMapOvr>
</p:sld>
</file>