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876b74023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fa85f85084920"/>
  </p:sldMasterIdLst>
  <p:sldIdLst>
    <p:sldId xmlns:r="http://schemas.openxmlformats.org/officeDocument/2006/relationships" id="256" r:id="Rfe771c4dace44438"/>
    <p:sldId xmlns:r="http://schemas.openxmlformats.org/officeDocument/2006/relationships" id="257" r:id="Ra698a4bf9df743c1"/>
    <p:sldId xmlns:r="http://schemas.openxmlformats.org/officeDocument/2006/relationships" id="258" r:id="Rfa7567665a4c489a"/>
    <p:sldId xmlns:r="http://schemas.openxmlformats.org/officeDocument/2006/relationships" id="259" r:id="R4376dcd4f45f4e51"/>
    <p:sldId xmlns:r="http://schemas.openxmlformats.org/officeDocument/2006/relationships" id="260" r:id="Rda8b34eac11348c3"/>
    <p:sldId xmlns:r="http://schemas.openxmlformats.org/officeDocument/2006/relationships" id="261" r:id="Rcc0a8a3598414967"/>
    <p:sldId xmlns:r="http://schemas.openxmlformats.org/officeDocument/2006/relationships" id="262" r:id="Rb8f2e3c7137f4e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fa85f85084920" /><Relationship Type="http://schemas.openxmlformats.org/officeDocument/2006/relationships/slide" Target="/ppt/slides/slide1.xml" Id="Rfe771c4dace44438" /><Relationship Type="http://schemas.openxmlformats.org/officeDocument/2006/relationships/slide" Target="/ppt/slides/slide2.xml" Id="Ra698a4bf9df743c1" /><Relationship Type="http://schemas.openxmlformats.org/officeDocument/2006/relationships/slide" Target="/ppt/slides/slide3.xml" Id="Rfa7567665a4c489a" /><Relationship Type="http://schemas.openxmlformats.org/officeDocument/2006/relationships/slide" Target="/ppt/slides/slide4.xml" Id="R4376dcd4f45f4e51" /><Relationship Type="http://schemas.openxmlformats.org/officeDocument/2006/relationships/slide" Target="/ppt/slides/slide5.xml" Id="Rda8b34eac11348c3" /><Relationship Type="http://schemas.openxmlformats.org/officeDocument/2006/relationships/slide" Target="/ppt/slides/slide6.xml" Id="Rcc0a8a3598414967" /><Relationship Type="http://schemas.openxmlformats.org/officeDocument/2006/relationships/slide" Target="/ppt/slides/slide7.xml" Id="Rb8f2e3c7137f4e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e00f11df8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62f3959c7499a" /><Relationship Type="http://schemas.openxmlformats.org/officeDocument/2006/relationships/theme" Target="/ppt/slideMasters/theme/theme1.xml" Id="R266db658276342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d62f3959c749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e09e8a12e40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91f7c7735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e8f72806a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5186dc37c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9880fc9894a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1260cbe1042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93d98692543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T NORNES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T NORNES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2 624 353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NORNES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