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771bbdc1d4d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ebf7720b774788"/>
  </p:sldMasterIdLst>
  <p:sldIdLst>
    <p:sldId xmlns:r="http://schemas.openxmlformats.org/officeDocument/2006/relationships" id="256" r:id="Ra2ddc9c3fe7f4588"/>
    <p:sldId xmlns:r="http://schemas.openxmlformats.org/officeDocument/2006/relationships" id="257" r:id="R54c90cffd84f4bc6"/>
    <p:sldId xmlns:r="http://schemas.openxmlformats.org/officeDocument/2006/relationships" id="258" r:id="R46dab2ce20e14ac5"/>
    <p:sldId xmlns:r="http://schemas.openxmlformats.org/officeDocument/2006/relationships" id="259" r:id="R81de74097d1a454e"/>
    <p:sldId xmlns:r="http://schemas.openxmlformats.org/officeDocument/2006/relationships" id="260" r:id="Rf416adbffdb94e34"/>
    <p:sldId xmlns:r="http://schemas.openxmlformats.org/officeDocument/2006/relationships" id="261" r:id="Rab6d43c212ac4d1d"/>
    <p:sldId xmlns:r="http://schemas.openxmlformats.org/officeDocument/2006/relationships" id="262" r:id="R2d89e83594f1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bf7720b774788" /><Relationship Type="http://schemas.openxmlformats.org/officeDocument/2006/relationships/slide" Target="/ppt/slides/slide1.xml" Id="Ra2ddc9c3fe7f4588" /><Relationship Type="http://schemas.openxmlformats.org/officeDocument/2006/relationships/slide" Target="/ppt/slides/slide2.xml" Id="R54c90cffd84f4bc6" /><Relationship Type="http://schemas.openxmlformats.org/officeDocument/2006/relationships/slide" Target="/ppt/slides/slide3.xml" Id="R46dab2ce20e14ac5" /><Relationship Type="http://schemas.openxmlformats.org/officeDocument/2006/relationships/slide" Target="/ppt/slides/slide4.xml" Id="R81de74097d1a454e" /><Relationship Type="http://schemas.openxmlformats.org/officeDocument/2006/relationships/slide" Target="/ppt/slides/slide5.xml" Id="Rf416adbffdb94e34" /><Relationship Type="http://schemas.openxmlformats.org/officeDocument/2006/relationships/slide" Target="/ppt/slides/slide6.xml" Id="Rab6d43c212ac4d1d" /><Relationship Type="http://schemas.openxmlformats.org/officeDocument/2006/relationships/slide" Target="/ppt/slides/slide7.xml" Id="R2d89e83594f1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7b1c1a949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7b64867b04cba" /><Relationship Type="http://schemas.openxmlformats.org/officeDocument/2006/relationships/theme" Target="/ppt/slideMasters/theme/theme1.xml" Id="R6e44e694d8c2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07b64867b0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5a85c71ac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dd06c24a24d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82f30cc84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6a0e25946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4ef62db5a43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1439ad62e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9f9814154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NYDAHL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ANLEGG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GEIR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STIG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geirove@nydahlanlegg.no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