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63feee97ab41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b1f73032fc4f1c"/>
  </p:sldMasterIdLst>
  <p:sldIdLst>
    <p:sldId xmlns:r="http://schemas.openxmlformats.org/officeDocument/2006/relationships" id="256" r:id="R6c31170b53a0429b"/>
    <p:sldId xmlns:r="http://schemas.openxmlformats.org/officeDocument/2006/relationships" id="257" r:id="R262726503bcf41d1"/>
    <p:sldId xmlns:r="http://schemas.openxmlformats.org/officeDocument/2006/relationships" id="258" r:id="R0092343fc4c540db"/>
    <p:sldId xmlns:r="http://schemas.openxmlformats.org/officeDocument/2006/relationships" id="259" r:id="R0df92e6606a24799"/>
    <p:sldId xmlns:r="http://schemas.openxmlformats.org/officeDocument/2006/relationships" id="260" r:id="R4dc1ce308aa645f1"/>
    <p:sldId xmlns:r="http://schemas.openxmlformats.org/officeDocument/2006/relationships" id="261" r:id="R3669363cce014755"/>
    <p:sldId xmlns:r="http://schemas.openxmlformats.org/officeDocument/2006/relationships" id="262" r:id="Re7bfc9b278054f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1f73032fc4f1c" /><Relationship Type="http://schemas.openxmlformats.org/officeDocument/2006/relationships/slide" Target="/ppt/slides/slide1.xml" Id="R6c31170b53a0429b" /><Relationship Type="http://schemas.openxmlformats.org/officeDocument/2006/relationships/slide" Target="/ppt/slides/slide2.xml" Id="R262726503bcf41d1" /><Relationship Type="http://schemas.openxmlformats.org/officeDocument/2006/relationships/slide" Target="/ppt/slides/slide3.xml" Id="R0092343fc4c540db" /><Relationship Type="http://schemas.openxmlformats.org/officeDocument/2006/relationships/slide" Target="/ppt/slides/slide4.xml" Id="R0df92e6606a24799" /><Relationship Type="http://schemas.openxmlformats.org/officeDocument/2006/relationships/slide" Target="/ppt/slides/slide5.xml" Id="R4dc1ce308aa645f1" /><Relationship Type="http://schemas.openxmlformats.org/officeDocument/2006/relationships/slide" Target="/ppt/slides/slide6.xml" Id="R3669363cce014755" /><Relationship Type="http://schemas.openxmlformats.org/officeDocument/2006/relationships/slide" Target="/ppt/slides/slide7.xml" Id="Re7bfc9b278054f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1aca8328a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2c1fc355942aa" /><Relationship Type="http://schemas.openxmlformats.org/officeDocument/2006/relationships/theme" Target="/ppt/slideMasters/theme/theme1.xml" Id="R5475594eafb843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2c1fc3559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6bc1d0f9a44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2353c3c264a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cc61fe82845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794ead90742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f789e74f946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23f156a884d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e59e16a3746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