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ceb1f732dd45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cb5b5788c5463e"/>
  </p:sldMasterIdLst>
  <p:sldIdLst>
    <p:sldId xmlns:r="http://schemas.openxmlformats.org/officeDocument/2006/relationships" id="256" r:id="Rb682f65e9204432d"/>
    <p:sldId xmlns:r="http://schemas.openxmlformats.org/officeDocument/2006/relationships" id="257" r:id="Rb2cd442b3bc641f4"/>
    <p:sldId xmlns:r="http://schemas.openxmlformats.org/officeDocument/2006/relationships" id="258" r:id="R4d98b4d8260e479d"/>
    <p:sldId xmlns:r="http://schemas.openxmlformats.org/officeDocument/2006/relationships" id="259" r:id="R2d3b9b8c9c4e4618"/>
    <p:sldId xmlns:r="http://schemas.openxmlformats.org/officeDocument/2006/relationships" id="260" r:id="Ra7cd4ff771494d88"/>
    <p:sldId xmlns:r="http://schemas.openxmlformats.org/officeDocument/2006/relationships" id="261" r:id="Rb6fce3922b6a4057"/>
    <p:sldId xmlns:r="http://schemas.openxmlformats.org/officeDocument/2006/relationships" id="262" r:id="R3b463d9f2e1741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b5b5788c5463e" /><Relationship Type="http://schemas.openxmlformats.org/officeDocument/2006/relationships/slide" Target="/ppt/slides/slide1.xml" Id="Rb682f65e9204432d" /><Relationship Type="http://schemas.openxmlformats.org/officeDocument/2006/relationships/slide" Target="/ppt/slides/slide2.xml" Id="Rb2cd442b3bc641f4" /><Relationship Type="http://schemas.openxmlformats.org/officeDocument/2006/relationships/slide" Target="/ppt/slides/slide3.xml" Id="R4d98b4d8260e479d" /><Relationship Type="http://schemas.openxmlformats.org/officeDocument/2006/relationships/slide" Target="/ppt/slides/slide4.xml" Id="R2d3b9b8c9c4e4618" /><Relationship Type="http://schemas.openxmlformats.org/officeDocument/2006/relationships/slide" Target="/ppt/slides/slide5.xml" Id="Ra7cd4ff771494d88" /><Relationship Type="http://schemas.openxmlformats.org/officeDocument/2006/relationships/slide" Target="/ppt/slides/slide6.xml" Id="Rb6fce3922b6a4057" /><Relationship Type="http://schemas.openxmlformats.org/officeDocument/2006/relationships/slide" Target="/ppt/slides/slide7.xml" Id="R3b463d9f2e1741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556215617741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1c81a76024603" /><Relationship Type="http://schemas.openxmlformats.org/officeDocument/2006/relationships/theme" Target="/ppt/slideMasters/theme/theme1.xml" Id="R056607072d9b44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71c81a760246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f86fb495b45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73bccc92f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633f629a841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e7f9f2b8447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a304c7f0346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68c38fa0f43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264abda5543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IMO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IMO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IMO PRODUCTIONS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IMO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IMO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IMO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1 300 132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−173 484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IMO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OMMEDAL INGER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IMO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915 223 249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IMO PRODUCTIONS AS</a:t>
            </a:r>
          </a:p>
        </p:txBody>
      </p:sp>
    </p:spTree>
  </p:cSld>
  <p:clrMapOvr>
    <a:masterClrMapping xmlns:a="http://schemas.openxmlformats.org/drawingml/2006/main"/>
  </p:clrMapOvr>
</p:sld>
</file>