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4d143225a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dd47335f5c4ad9"/>
  </p:sldMasterIdLst>
  <p:sldIdLst>
    <p:sldId xmlns:r="http://schemas.openxmlformats.org/officeDocument/2006/relationships" id="256" r:id="R0c47888eb65d42e8"/>
    <p:sldId xmlns:r="http://schemas.openxmlformats.org/officeDocument/2006/relationships" id="257" r:id="R8c5ce0e1908f4c53"/>
    <p:sldId xmlns:r="http://schemas.openxmlformats.org/officeDocument/2006/relationships" id="258" r:id="R11d608a332fd4f05"/>
    <p:sldId xmlns:r="http://schemas.openxmlformats.org/officeDocument/2006/relationships" id="259" r:id="R5f284e622fb14255"/>
    <p:sldId xmlns:r="http://schemas.openxmlformats.org/officeDocument/2006/relationships" id="260" r:id="Rfede1f1de0504bf9"/>
    <p:sldId xmlns:r="http://schemas.openxmlformats.org/officeDocument/2006/relationships" id="261" r:id="R21d3229830894f6a"/>
    <p:sldId xmlns:r="http://schemas.openxmlformats.org/officeDocument/2006/relationships" id="262" r:id="R02637882a2bc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d47335f5c4ad9" /><Relationship Type="http://schemas.openxmlformats.org/officeDocument/2006/relationships/slide" Target="/ppt/slides/slide1.xml" Id="R0c47888eb65d42e8" /><Relationship Type="http://schemas.openxmlformats.org/officeDocument/2006/relationships/slide" Target="/ppt/slides/slide2.xml" Id="R8c5ce0e1908f4c53" /><Relationship Type="http://schemas.openxmlformats.org/officeDocument/2006/relationships/slide" Target="/ppt/slides/slide3.xml" Id="R11d608a332fd4f05" /><Relationship Type="http://schemas.openxmlformats.org/officeDocument/2006/relationships/slide" Target="/ppt/slides/slide4.xml" Id="R5f284e622fb14255" /><Relationship Type="http://schemas.openxmlformats.org/officeDocument/2006/relationships/slide" Target="/ppt/slides/slide5.xml" Id="Rfede1f1de0504bf9" /><Relationship Type="http://schemas.openxmlformats.org/officeDocument/2006/relationships/slide" Target="/ppt/slides/slide6.xml" Id="R21d3229830894f6a" /><Relationship Type="http://schemas.openxmlformats.org/officeDocument/2006/relationships/slide" Target="/ppt/slides/slide7.xml" Id="R02637882a2bc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e9108111c45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59fa0001c4cff" /><Relationship Type="http://schemas.openxmlformats.org/officeDocument/2006/relationships/theme" Target="/ppt/slideMasters/theme/theme1.xml" Id="R8ed05839462644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659fa0001c4c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cfc24188849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64678a92a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c36ceb6f8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ee6b9d0c6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e1639db1f4e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f14bfdf4f41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408094c69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KIDSA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51 214 608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7 747 284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208 034 239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233 648 018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HEALTH &amp; CARE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Norlandia, 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