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97e67801241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42a1e893a4b48"/>
  </p:sldMasterIdLst>
  <p:sldIdLst>
    <p:sldId xmlns:r="http://schemas.openxmlformats.org/officeDocument/2006/relationships" id="256" r:id="Rd24920c2fd8c4e1c"/>
    <p:sldId xmlns:r="http://schemas.openxmlformats.org/officeDocument/2006/relationships" id="257" r:id="R1586d7dd3e2f4fa3"/>
    <p:sldId xmlns:r="http://schemas.openxmlformats.org/officeDocument/2006/relationships" id="258" r:id="R5b93568e691b43ba"/>
    <p:sldId xmlns:r="http://schemas.openxmlformats.org/officeDocument/2006/relationships" id="259" r:id="R4a3abcba28604e00"/>
    <p:sldId xmlns:r="http://schemas.openxmlformats.org/officeDocument/2006/relationships" id="260" r:id="R67f2b4897a3f4218"/>
    <p:sldId xmlns:r="http://schemas.openxmlformats.org/officeDocument/2006/relationships" id="261" r:id="R10f25ecda836478c"/>
    <p:sldId xmlns:r="http://schemas.openxmlformats.org/officeDocument/2006/relationships" id="262" r:id="Ra1655c4e451147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42a1e893a4b48" /><Relationship Type="http://schemas.openxmlformats.org/officeDocument/2006/relationships/slide" Target="/ppt/slides/slide1.xml" Id="Rd24920c2fd8c4e1c" /><Relationship Type="http://schemas.openxmlformats.org/officeDocument/2006/relationships/slide" Target="/ppt/slides/slide2.xml" Id="R1586d7dd3e2f4fa3" /><Relationship Type="http://schemas.openxmlformats.org/officeDocument/2006/relationships/slide" Target="/ppt/slides/slide3.xml" Id="R5b93568e691b43ba" /><Relationship Type="http://schemas.openxmlformats.org/officeDocument/2006/relationships/slide" Target="/ppt/slides/slide4.xml" Id="R4a3abcba28604e00" /><Relationship Type="http://schemas.openxmlformats.org/officeDocument/2006/relationships/slide" Target="/ppt/slides/slide5.xml" Id="R67f2b4897a3f4218" /><Relationship Type="http://schemas.openxmlformats.org/officeDocument/2006/relationships/slide" Target="/ppt/slides/slide6.xml" Id="R10f25ecda836478c" /><Relationship Type="http://schemas.openxmlformats.org/officeDocument/2006/relationships/slide" Target="/ppt/slides/slide7.xml" Id="Ra1655c4e451147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9e315820b45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f318ea4a44fd4" /><Relationship Type="http://schemas.openxmlformats.org/officeDocument/2006/relationships/theme" Target="/ppt/slideMasters/theme/theme1.xml" Id="R822c6695ad4047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f318ea4a44f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097a2b1a2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2bde617741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2a0c2700340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66eb53ceb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5bc86251c43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91bcb409142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4bf8112bc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