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68d54a79f34d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5fe3b49b846c2"/>
  </p:sldMasterIdLst>
  <p:sldIdLst>
    <p:sldId xmlns:r="http://schemas.openxmlformats.org/officeDocument/2006/relationships" id="256" r:id="R79b4fa29ae274a98"/>
    <p:sldId xmlns:r="http://schemas.openxmlformats.org/officeDocument/2006/relationships" id="257" r:id="Rfeeecc3702524df2"/>
    <p:sldId xmlns:r="http://schemas.openxmlformats.org/officeDocument/2006/relationships" id="258" r:id="Rf7be031bc1dd43b0"/>
    <p:sldId xmlns:r="http://schemas.openxmlformats.org/officeDocument/2006/relationships" id="259" r:id="R61a1b8d6a0084816"/>
    <p:sldId xmlns:r="http://schemas.openxmlformats.org/officeDocument/2006/relationships" id="260" r:id="Rcea75e4090384ec1"/>
    <p:sldId xmlns:r="http://schemas.openxmlformats.org/officeDocument/2006/relationships" id="261" r:id="R5ddda437ffa244f6"/>
    <p:sldId xmlns:r="http://schemas.openxmlformats.org/officeDocument/2006/relationships" id="262" r:id="R550a52bd6dcf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5fe3b49b846c2" /><Relationship Type="http://schemas.openxmlformats.org/officeDocument/2006/relationships/slide" Target="/ppt/slides/slide1.xml" Id="R79b4fa29ae274a98" /><Relationship Type="http://schemas.openxmlformats.org/officeDocument/2006/relationships/slide" Target="/ppt/slides/slide2.xml" Id="Rfeeecc3702524df2" /><Relationship Type="http://schemas.openxmlformats.org/officeDocument/2006/relationships/slide" Target="/ppt/slides/slide3.xml" Id="Rf7be031bc1dd43b0" /><Relationship Type="http://schemas.openxmlformats.org/officeDocument/2006/relationships/slide" Target="/ppt/slides/slide4.xml" Id="R61a1b8d6a0084816" /><Relationship Type="http://schemas.openxmlformats.org/officeDocument/2006/relationships/slide" Target="/ppt/slides/slide5.xml" Id="Rcea75e4090384ec1" /><Relationship Type="http://schemas.openxmlformats.org/officeDocument/2006/relationships/slide" Target="/ppt/slides/slide6.xml" Id="R5ddda437ffa244f6" /><Relationship Type="http://schemas.openxmlformats.org/officeDocument/2006/relationships/slide" Target="/ppt/slides/slide7.xml" Id="R550a52bd6dcf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994f224cc46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e995b68c64144" /><Relationship Type="http://schemas.openxmlformats.org/officeDocument/2006/relationships/theme" Target="/ppt/slideMasters/theme/theme1.xml" Id="Rfe2ea75855bb4b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e995b68c641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b66379f4d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e4ac93cee43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c56f5a0a640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6dac219534a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b7f7304d94c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bcd7f07304d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ef0fcba8841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