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060577775942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6816cec82a4215"/>
  </p:sldMasterIdLst>
  <p:sldIdLst>
    <p:sldId xmlns:r="http://schemas.openxmlformats.org/officeDocument/2006/relationships" id="256" r:id="Re5736ae329074f5d"/>
    <p:sldId xmlns:r="http://schemas.openxmlformats.org/officeDocument/2006/relationships" id="257" r:id="R92b0e7c8917f4bd7"/>
    <p:sldId xmlns:r="http://schemas.openxmlformats.org/officeDocument/2006/relationships" id="258" r:id="R5f219221841643cf"/>
    <p:sldId xmlns:r="http://schemas.openxmlformats.org/officeDocument/2006/relationships" id="259" r:id="Rc09d37678bc541de"/>
    <p:sldId xmlns:r="http://schemas.openxmlformats.org/officeDocument/2006/relationships" id="260" r:id="Raad15c11cf0d481e"/>
    <p:sldId xmlns:r="http://schemas.openxmlformats.org/officeDocument/2006/relationships" id="261" r:id="R3a617b7efc014610"/>
    <p:sldId xmlns:r="http://schemas.openxmlformats.org/officeDocument/2006/relationships" id="262" r:id="R4fd7ab02d20d42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6816cec82a4215" /><Relationship Type="http://schemas.openxmlformats.org/officeDocument/2006/relationships/slide" Target="/ppt/slides/slide1.xml" Id="Re5736ae329074f5d" /><Relationship Type="http://schemas.openxmlformats.org/officeDocument/2006/relationships/slide" Target="/ppt/slides/slide2.xml" Id="R92b0e7c8917f4bd7" /><Relationship Type="http://schemas.openxmlformats.org/officeDocument/2006/relationships/slide" Target="/ppt/slides/slide3.xml" Id="R5f219221841643cf" /><Relationship Type="http://schemas.openxmlformats.org/officeDocument/2006/relationships/slide" Target="/ppt/slides/slide4.xml" Id="Rc09d37678bc541de" /><Relationship Type="http://schemas.openxmlformats.org/officeDocument/2006/relationships/slide" Target="/ppt/slides/slide5.xml" Id="Raad15c11cf0d481e" /><Relationship Type="http://schemas.openxmlformats.org/officeDocument/2006/relationships/slide" Target="/ppt/slides/slide6.xml" Id="R3a617b7efc014610" /><Relationship Type="http://schemas.openxmlformats.org/officeDocument/2006/relationships/slide" Target="/ppt/slides/slide7.xml" Id="R4fd7ab02d20d42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6c079f41224b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8c4acce304acd" /><Relationship Type="http://schemas.openxmlformats.org/officeDocument/2006/relationships/theme" Target="/ppt/slideMasters/theme/theme1.xml" Id="R52f829c0788e4d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08c4acce304a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6dc0d920240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ecfc504c341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c25aaad784f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6b8ffdd8b4e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5feecd82845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99dd2357741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0d22f6b9540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HOLDING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6 904 292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6 962 231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DIRK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Strandvegen 155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diurba@hotmail.no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915 366 279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HOLDING AS</a:t>
            </a:r>
          </a:p>
        </p:txBody>
      </p:sp>
    </p:spTree>
  </p:cSld>
  <p:clrMapOvr>
    <a:masterClrMapping xmlns:a="http://schemas.openxmlformats.org/drawingml/2006/main"/>
  </p:clrMapOvr>
</p:sld>
</file>