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c8740612445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c241d10dc34dfa"/>
  </p:sldMasterIdLst>
  <p:sldIdLst>
    <p:sldId xmlns:r="http://schemas.openxmlformats.org/officeDocument/2006/relationships" id="256" r:id="R97f4c1d74eff48f0"/>
    <p:sldId xmlns:r="http://schemas.openxmlformats.org/officeDocument/2006/relationships" id="257" r:id="R0eb8575b94de4ef2"/>
    <p:sldId xmlns:r="http://schemas.openxmlformats.org/officeDocument/2006/relationships" id="258" r:id="Rd2eb738f36a7474e"/>
    <p:sldId xmlns:r="http://schemas.openxmlformats.org/officeDocument/2006/relationships" id="259" r:id="Rb8c27ca7834b4a11"/>
    <p:sldId xmlns:r="http://schemas.openxmlformats.org/officeDocument/2006/relationships" id="260" r:id="R45c4e32562104484"/>
    <p:sldId xmlns:r="http://schemas.openxmlformats.org/officeDocument/2006/relationships" id="261" r:id="Rdb316d4bdc3b4610"/>
    <p:sldId xmlns:r="http://schemas.openxmlformats.org/officeDocument/2006/relationships" id="262" r:id="R87c37fef7c06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241d10dc34dfa" /><Relationship Type="http://schemas.openxmlformats.org/officeDocument/2006/relationships/slide" Target="/ppt/slides/slide1.xml" Id="R97f4c1d74eff48f0" /><Relationship Type="http://schemas.openxmlformats.org/officeDocument/2006/relationships/slide" Target="/ppt/slides/slide2.xml" Id="R0eb8575b94de4ef2" /><Relationship Type="http://schemas.openxmlformats.org/officeDocument/2006/relationships/slide" Target="/ppt/slides/slide3.xml" Id="Rd2eb738f36a7474e" /><Relationship Type="http://schemas.openxmlformats.org/officeDocument/2006/relationships/slide" Target="/ppt/slides/slide4.xml" Id="Rb8c27ca7834b4a11" /><Relationship Type="http://schemas.openxmlformats.org/officeDocument/2006/relationships/slide" Target="/ppt/slides/slide5.xml" Id="R45c4e32562104484" /><Relationship Type="http://schemas.openxmlformats.org/officeDocument/2006/relationships/slide" Target="/ppt/slides/slide6.xml" Id="Rdb316d4bdc3b4610" /><Relationship Type="http://schemas.openxmlformats.org/officeDocument/2006/relationships/slide" Target="/ppt/slides/slide7.xml" Id="R87c37fef7c06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2012e70b240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cc03c7cdb4a8a" /><Relationship Type="http://schemas.openxmlformats.org/officeDocument/2006/relationships/theme" Target="/ppt/slideMasters/theme/theme1.xml" Id="R1bb1e73e51674c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8cc03c7cdb4a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18609461646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867b027ea45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6f5947291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15e102d9e4c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a6a9edfc44c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991c00b04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3e138798441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TATOOINE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TATOOINE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212 197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430 686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 RAGNA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ODD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Ellefsens vei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