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923f32583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c3890730344185"/>
  </p:sldMasterIdLst>
  <p:sldIdLst>
    <p:sldId xmlns:r="http://schemas.openxmlformats.org/officeDocument/2006/relationships" id="256" r:id="Re636e0aeb62e4724"/>
    <p:sldId xmlns:r="http://schemas.openxmlformats.org/officeDocument/2006/relationships" id="257" r:id="R4e3495528b0542b7"/>
    <p:sldId xmlns:r="http://schemas.openxmlformats.org/officeDocument/2006/relationships" id="258" r:id="Rad05d8af2cd24e72"/>
    <p:sldId xmlns:r="http://schemas.openxmlformats.org/officeDocument/2006/relationships" id="259" r:id="R3fcbd77a84334122"/>
    <p:sldId xmlns:r="http://schemas.openxmlformats.org/officeDocument/2006/relationships" id="260" r:id="R10a53be4ce2f40a1"/>
    <p:sldId xmlns:r="http://schemas.openxmlformats.org/officeDocument/2006/relationships" id="261" r:id="R8c0bfb4e4f14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3890730344185" /><Relationship Type="http://schemas.openxmlformats.org/officeDocument/2006/relationships/slide" Target="/ppt/slides/slide1.xml" Id="Re636e0aeb62e4724" /><Relationship Type="http://schemas.openxmlformats.org/officeDocument/2006/relationships/slide" Target="/ppt/slides/slide2.xml" Id="R4e3495528b0542b7" /><Relationship Type="http://schemas.openxmlformats.org/officeDocument/2006/relationships/slide" Target="/ppt/slides/slide3.xml" Id="Rad05d8af2cd24e72" /><Relationship Type="http://schemas.openxmlformats.org/officeDocument/2006/relationships/slide" Target="/ppt/slides/slide4.xml" Id="R3fcbd77a84334122" /><Relationship Type="http://schemas.openxmlformats.org/officeDocument/2006/relationships/slide" Target="/ppt/slides/slide5.xml" Id="R10a53be4ce2f40a1" /><Relationship Type="http://schemas.openxmlformats.org/officeDocument/2006/relationships/slide" Target="/ppt/slides/slide6.xml" Id="R8c0bfb4e4f14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5aa7dcdcf4c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6b09c9ece452d" /><Relationship Type="http://schemas.openxmlformats.org/officeDocument/2006/relationships/theme" Target="/ppt/slideMasters/theme/theme1.xml" Id="Re532a4d3f193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6b09c9ece45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42d7569ae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8674c4a33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a10925d50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bf3cff5de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2f1aadc1943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7318588a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HEALTHY SIGNATURE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