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f83ceadaf740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00685c78724592"/>
  </p:sldMasterIdLst>
  <p:sldIdLst>
    <p:sldId xmlns:r="http://schemas.openxmlformats.org/officeDocument/2006/relationships" id="256" r:id="R3961d1d5ee8845c4"/>
    <p:sldId xmlns:r="http://schemas.openxmlformats.org/officeDocument/2006/relationships" id="257" r:id="R2b6a78b9ec184910"/>
    <p:sldId xmlns:r="http://schemas.openxmlformats.org/officeDocument/2006/relationships" id="258" r:id="Rbbff197ae46b4d0d"/>
    <p:sldId xmlns:r="http://schemas.openxmlformats.org/officeDocument/2006/relationships" id="259" r:id="R7d8614c43d594dcd"/>
    <p:sldId xmlns:r="http://schemas.openxmlformats.org/officeDocument/2006/relationships" id="260" r:id="R78fab7f6b65d42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0685c78724592" /><Relationship Type="http://schemas.openxmlformats.org/officeDocument/2006/relationships/slide" Target="/ppt/slides/slide1.xml" Id="R3961d1d5ee8845c4" /><Relationship Type="http://schemas.openxmlformats.org/officeDocument/2006/relationships/slide" Target="/ppt/slides/slide2.xml" Id="R2b6a78b9ec184910" /><Relationship Type="http://schemas.openxmlformats.org/officeDocument/2006/relationships/slide" Target="/ppt/slides/slide3.xml" Id="Rbbff197ae46b4d0d" /><Relationship Type="http://schemas.openxmlformats.org/officeDocument/2006/relationships/slide" Target="/ppt/slides/slide4.xml" Id="R7d8614c43d594dcd" /><Relationship Type="http://schemas.openxmlformats.org/officeDocument/2006/relationships/slide" Target="/ppt/slides/slide5.xml" Id="R78fab7f6b65d42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69bbbef2f46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29be283474abc" /><Relationship Type="http://schemas.openxmlformats.org/officeDocument/2006/relationships/theme" Target="/ppt/slideMasters/theme/theme1.xml" Id="Rce25793cef844f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229be283474a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9722dcdb844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74a9296e840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6afb2430741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72d27224043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cf136ad3a40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HEALTHY SIGNATURE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HEALTHY SIGNATURE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