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e2e6ebe164f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13924046724452"/>
  </p:sldMasterIdLst>
  <p:sldIdLst>
    <p:sldId xmlns:r="http://schemas.openxmlformats.org/officeDocument/2006/relationships" id="256" r:id="R11c9511ee53c445d"/>
    <p:sldId xmlns:r="http://schemas.openxmlformats.org/officeDocument/2006/relationships" id="257" r:id="R70610b5a48ea4dfd"/>
    <p:sldId xmlns:r="http://schemas.openxmlformats.org/officeDocument/2006/relationships" id="258" r:id="R7ea4568b12144534"/>
    <p:sldId xmlns:r="http://schemas.openxmlformats.org/officeDocument/2006/relationships" id="259" r:id="Reea696f79b3c4204"/>
    <p:sldId xmlns:r="http://schemas.openxmlformats.org/officeDocument/2006/relationships" id="260" r:id="R39a04242b9814fc2"/>
    <p:sldId xmlns:r="http://schemas.openxmlformats.org/officeDocument/2006/relationships" id="261" r:id="R2aebb533925d488a"/>
    <p:sldId xmlns:r="http://schemas.openxmlformats.org/officeDocument/2006/relationships" id="262" r:id="R27bd4a6e495047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3924046724452" /><Relationship Type="http://schemas.openxmlformats.org/officeDocument/2006/relationships/slide" Target="/ppt/slides/slide1.xml" Id="R11c9511ee53c445d" /><Relationship Type="http://schemas.openxmlformats.org/officeDocument/2006/relationships/slide" Target="/ppt/slides/slide2.xml" Id="R70610b5a48ea4dfd" /><Relationship Type="http://schemas.openxmlformats.org/officeDocument/2006/relationships/slide" Target="/ppt/slides/slide3.xml" Id="R7ea4568b12144534" /><Relationship Type="http://schemas.openxmlformats.org/officeDocument/2006/relationships/slide" Target="/ppt/slides/slide4.xml" Id="Reea696f79b3c4204" /><Relationship Type="http://schemas.openxmlformats.org/officeDocument/2006/relationships/slide" Target="/ppt/slides/slide5.xml" Id="R39a04242b9814fc2" /><Relationship Type="http://schemas.openxmlformats.org/officeDocument/2006/relationships/slide" Target="/ppt/slides/slide6.xml" Id="R2aebb533925d488a" /><Relationship Type="http://schemas.openxmlformats.org/officeDocument/2006/relationships/slide" Target="/ppt/slides/slide7.xml" Id="R27bd4a6e495047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727853ba6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10630bd6544ef" /><Relationship Type="http://schemas.openxmlformats.org/officeDocument/2006/relationships/theme" Target="/ppt/slideMasters/theme/theme1.xml" Id="Rf47bd8ada722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a10630bd6544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24dc2440d4c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d761b63af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4c687537e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3abb83cc34c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a2f07abb3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a45ba27d548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5a4c88ac7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ÅSHILD KNUTSEN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KNUTSEN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1 422 894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ÅSHILD KNUTSEN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PAAL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49O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aashild.knutsen@bkkfiber.no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915 487 521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