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6929a82644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38e757aa1744f6"/>
  </p:sldMasterIdLst>
  <p:sldIdLst>
    <p:sldId xmlns:r="http://schemas.openxmlformats.org/officeDocument/2006/relationships" id="256" r:id="Rf3688302e7c24e18"/>
    <p:sldId xmlns:r="http://schemas.openxmlformats.org/officeDocument/2006/relationships" id="257" r:id="R63138e7676e943d8"/>
    <p:sldId xmlns:r="http://schemas.openxmlformats.org/officeDocument/2006/relationships" id="258" r:id="R8be0c61a55764d9d"/>
    <p:sldId xmlns:r="http://schemas.openxmlformats.org/officeDocument/2006/relationships" id="259" r:id="R50a00ce065784f53"/>
    <p:sldId xmlns:r="http://schemas.openxmlformats.org/officeDocument/2006/relationships" id="260" r:id="R8b767a033dc34779"/>
    <p:sldId xmlns:r="http://schemas.openxmlformats.org/officeDocument/2006/relationships" id="261" r:id="Rddc62416ee3e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8e757aa1744f6" /><Relationship Type="http://schemas.openxmlformats.org/officeDocument/2006/relationships/slide" Target="/ppt/slides/slide1.xml" Id="Rf3688302e7c24e18" /><Relationship Type="http://schemas.openxmlformats.org/officeDocument/2006/relationships/slide" Target="/ppt/slides/slide2.xml" Id="R63138e7676e943d8" /><Relationship Type="http://schemas.openxmlformats.org/officeDocument/2006/relationships/slide" Target="/ppt/slides/slide3.xml" Id="R8be0c61a55764d9d" /><Relationship Type="http://schemas.openxmlformats.org/officeDocument/2006/relationships/slide" Target="/ppt/slides/slide4.xml" Id="R50a00ce065784f53" /><Relationship Type="http://schemas.openxmlformats.org/officeDocument/2006/relationships/slide" Target="/ppt/slides/slide5.xml" Id="R8b767a033dc34779" /><Relationship Type="http://schemas.openxmlformats.org/officeDocument/2006/relationships/slide" Target="/ppt/slides/slide6.xml" Id="Rddc62416ee3e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ab9007381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2712bd9864a7f" /><Relationship Type="http://schemas.openxmlformats.org/officeDocument/2006/relationships/theme" Target="/ppt/slideMasters/theme/theme1.xml" Id="R07050c7f518a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2712bd986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dc7328b81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57f70925d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c925b6bd7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5376ac299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84ffc8349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c586cd9e0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