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cc21340f3c43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c46d87abe4c0a"/>
  </p:sldMasterIdLst>
  <p:sldIdLst>
    <p:sldId xmlns:r="http://schemas.openxmlformats.org/officeDocument/2006/relationships" id="256" r:id="Rc420a0c9e6be42c1"/>
    <p:sldId xmlns:r="http://schemas.openxmlformats.org/officeDocument/2006/relationships" id="257" r:id="R287fa5babf5547fe"/>
    <p:sldId xmlns:r="http://schemas.openxmlformats.org/officeDocument/2006/relationships" id="258" r:id="R9147b711fb1140b4"/>
    <p:sldId xmlns:r="http://schemas.openxmlformats.org/officeDocument/2006/relationships" id="259" r:id="R57ab668b1588439e"/>
    <p:sldId xmlns:r="http://schemas.openxmlformats.org/officeDocument/2006/relationships" id="260" r:id="Ra23629e293114e1f"/>
    <p:sldId xmlns:r="http://schemas.openxmlformats.org/officeDocument/2006/relationships" id="261" r:id="R07e85ddfd13a4550"/>
    <p:sldId xmlns:r="http://schemas.openxmlformats.org/officeDocument/2006/relationships" id="262" r:id="R4677162b93be49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c46d87abe4c0a" /><Relationship Type="http://schemas.openxmlformats.org/officeDocument/2006/relationships/slide" Target="/ppt/slides/slide1.xml" Id="Rc420a0c9e6be42c1" /><Relationship Type="http://schemas.openxmlformats.org/officeDocument/2006/relationships/slide" Target="/ppt/slides/slide2.xml" Id="R287fa5babf5547fe" /><Relationship Type="http://schemas.openxmlformats.org/officeDocument/2006/relationships/slide" Target="/ppt/slides/slide3.xml" Id="R9147b711fb1140b4" /><Relationship Type="http://schemas.openxmlformats.org/officeDocument/2006/relationships/slide" Target="/ppt/slides/slide4.xml" Id="R57ab668b1588439e" /><Relationship Type="http://schemas.openxmlformats.org/officeDocument/2006/relationships/slide" Target="/ppt/slides/slide5.xml" Id="Ra23629e293114e1f" /><Relationship Type="http://schemas.openxmlformats.org/officeDocument/2006/relationships/slide" Target="/ppt/slides/slide6.xml" Id="R07e85ddfd13a4550" /><Relationship Type="http://schemas.openxmlformats.org/officeDocument/2006/relationships/slide" Target="/ppt/slides/slide7.xml" Id="R4677162b93be49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1cf2fbce9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b9bacda204918" /><Relationship Type="http://schemas.openxmlformats.org/officeDocument/2006/relationships/theme" Target="/ppt/slideMasters/theme/theme1.xml" Id="Rea9f729b7af845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db9bacda2049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42b1ec90147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493c33e6047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4e44454c64c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dc3b94cb845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0242048c5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9f090393746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ff11b00d643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IVERSEN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IVERSEN AS ble etablert [år] og holder til i Dyrvik.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23 595 765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4 132 608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754 021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12 655 385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64 008 440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TROND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7270 Dyrvik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trondiversen@hotmail.com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