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0ef52f3f4d45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441f06d9c04b4c"/>
  </p:sldMasterIdLst>
  <p:sldIdLst>
    <p:sldId xmlns:r="http://schemas.openxmlformats.org/officeDocument/2006/relationships" id="256" r:id="R9b7f9f6a30a84933"/>
    <p:sldId xmlns:r="http://schemas.openxmlformats.org/officeDocument/2006/relationships" id="257" r:id="R1e5c27fc493847ab"/>
    <p:sldId xmlns:r="http://schemas.openxmlformats.org/officeDocument/2006/relationships" id="258" r:id="R5e7f35aef5014980"/>
    <p:sldId xmlns:r="http://schemas.openxmlformats.org/officeDocument/2006/relationships" id="259" r:id="Rc064b9c8ff724932"/>
    <p:sldId xmlns:r="http://schemas.openxmlformats.org/officeDocument/2006/relationships" id="260" r:id="Ra8a1a89213d4485e"/>
    <p:sldId xmlns:r="http://schemas.openxmlformats.org/officeDocument/2006/relationships" id="261" r:id="R89fbc665b0474bc2"/>
    <p:sldId xmlns:r="http://schemas.openxmlformats.org/officeDocument/2006/relationships" id="262" r:id="R272e4f4b4bde4a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441f06d9c04b4c" /><Relationship Type="http://schemas.openxmlformats.org/officeDocument/2006/relationships/slide" Target="/ppt/slides/slide1.xml" Id="R9b7f9f6a30a84933" /><Relationship Type="http://schemas.openxmlformats.org/officeDocument/2006/relationships/slide" Target="/ppt/slides/slide2.xml" Id="R1e5c27fc493847ab" /><Relationship Type="http://schemas.openxmlformats.org/officeDocument/2006/relationships/slide" Target="/ppt/slides/slide3.xml" Id="R5e7f35aef5014980" /><Relationship Type="http://schemas.openxmlformats.org/officeDocument/2006/relationships/slide" Target="/ppt/slides/slide4.xml" Id="Rc064b9c8ff724932" /><Relationship Type="http://schemas.openxmlformats.org/officeDocument/2006/relationships/slide" Target="/ppt/slides/slide5.xml" Id="Ra8a1a89213d4485e" /><Relationship Type="http://schemas.openxmlformats.org/officeDocument/2006/relationships/slide" Target="/ppt/slides/slide6.xml" Id="R89fbc665b0474bc2" /><Relationship Type="http://schemas.openxmlformats.org/officeDocument/2006/relationships/slide" Target="/ppt/slides/slide7.xml" Id="R272e4f4b4bde4a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aec829050d43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bc3a06797453d" /><Relationship Type="http://schemas.openxmlformats.org/officeDocument/2006/relationships/theme" Target="/ppt/slideMasters/theme/theme1.xml" Id="Rb4672f08a1d74b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dbc3a0679745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897f9e62f44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9eaa7b65943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26ae5a20c4b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9ce00b7e247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43a4c4c6f49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92bb4a6664b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617b345d342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 O.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O.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O.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O.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O.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O.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−1 466 255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1 213 715 860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110 544 114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165 484 651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O.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FARVATN CAPITAL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O.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Hilles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915 512 399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O. INVEST AS</a:t>
            </a:r>
          </a:p>
        </p:txBody>
      </p:sp>
    </p:spTree>
  </p:cSld>
  <p:clrMapOvr>
    <a:masterClrMapping xmlns:a="http://schemas.openxmlformats.org/drawingml/2006/main"/>
  </p:clrMapOvr>
</p:sld>
</file>