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10e881b52a046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a724c736e041e0"/>
  </p:sldMasterIdLst>
  <p:sldIdLst>
    <p:sldId xmlns:r="http://schemas.openxmlformats.org/officeDocument/2006/relationships" id="256" r:id="R539f0afdad794789"/>
    <p:sldId xmlns:r="http://schemas.openxmlformats.org/officeDocument/2006/relationships" id="257" r:id="R736df711ff214461"/>
    <p:sldId xmlns:r="http://schemas.openxmlformats.org/officeDocument/2006/relationships" id="258" r:id="R4bcf37b18b1b491e"/>
    <p:sldId xmlns:r="http://schemas.openxmlformats.org/officeDocument/2006/relationships" id="259" r:id="R87febe6276044f07"/>
    <p:sldId xmlns:r="http://schemas.openxmlformats.org/officeDocument/2006/relationships" id="260" r:id="R3c8a55c71ac848b0"/>
    <p:sldId xmlns:r="http://schemas.openxmlformats.org/officeDocument/2006/relationships" id="261" r:id="Rdf5d928acefd48be"/>
    <p:sldId xmlns:r="http://schemas.openxmlformats.org/officeDocument/2006/relationships" id="262" r:id="R12c0cf7e68eb47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a724c736e041e0" /><Relationship Type="http://schemas.openxmlformats.org/officeDocument/2006/relationships/slide" Target="/ppt/slides/slide1.xml" Id="R539f0afdad794789" /><Relationship Type="http://schemas.openxmlformats.org/officeDocument/2006/relationships/slide" Target="/ppt/slides/slide2.xml" Id="R736df711ff214461" /><Relationship Type="http://schemas.openxmlformats.org/officeDocument/2006/relationships/slide" Target="/ppt/slides/slide3.xml" Id="R4bcf37b18b1b491e" /><Relationship Type="http://schemas.openxmlformats.org/officeDocument/2006/relationships/slide" Target="/ppt/slides/slide4.xml" Id="R87febe6276044f07" /><Relationship Type="http://schemas.openxmlformats.org/officeDocument/2006/relationships/slide" Target="/ppt/slides/slide5.xml" Id="R3c8a55c71ac848b0" /><Relationship Type="http://schemas.openxmlformats.org/officeDocument/2006/relationships/slide" Target="/ppt/slides/slide6.xml" Id="Rdf5d928acefd48be" /><Relationship Type="http://schemas.openxmlformats.org/officeDocument/2006/relationships/slide" Target="/ppt/slides/slide7.xml" Id="R12c0cf7e68eb47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bc07a9512e4d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84d01a99114cdc" /><Relationship Type="http://schemas.openxmlformats.org/officeDocument/2006/relationships/theme" Target="/ppt/slideMasters/theme/theme1.xml" Id="R0da9a9ea90714e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84d01a99114cd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94d64489bd49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c3ad2bac7544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a6d4d7a29b4a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f5e17f50ba48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9f90b3cf9d4d3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a95729dfdc476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62a9a8ee8b49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NORA 04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NORA 04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NORA 04 AS ble etablert [år] og holder til i Ranheim.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NORA 04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NORA 04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NORA 04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−13 837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25 767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2 122 765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2 202 766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NORA 04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NORA GRACE STENDAHL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NORA 04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Randi Stendahl, Havseilervegen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7053 Ranheim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915 514 065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NORA 04 AS</a:t>
            </a:r>
          </a:p>
        </p:txBody>
      </p:sp>
    </p:spTree>
  </p:cSld>
  <p:clrMapOvr>
    <a:masterClrMapping xmlns:a="http://schemas.openxmlformats.org/drawingml/2006/main"/>
  </p:clrMapOvr>
</p:sld>
</file>