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703b7917c44a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25b81c18834374"/>
  </p:sldMasterIdLst>
  <p:sldIdLst>
    <p:sldId xmlns:r="http://schemas.openxmlformats.org/officeDocument/2006/relationships" id="256" r:id="Rd63dd879fe5c449f"/>
    <p:sldId xmlns:r="http://schemas.openxmlformats.org/officeDocument/2006/relationships" id="257" r:id="R21b197be29324d7c"/>
    <p:sldId xmlns:r="http://schemas.openxmlformats.org/officeDocument/2006/relationships" id="258" r:id="R9b462fcc490c4c90"/>
    <p:sldId xmlns:r="http://schemas.openxmlformats.org/officeDocument/2006/relationships" id="259" r:id="R7da87b5cfb7b4540"/>
    <p:sldId xmlns:r="http://schemas.openxmlformats.org/officeDocument/2006/relationships" id="260" r:id="R22fed60c5be744b1"/>
    <p:sldId xmlns:r="http://schemas.openxmlformats.org/officeDocument/2006/relationships" id="261" r:id="R5e35ea1cf64b4acb"/>
    <p:sldId xmlns:r="http://schemas.openxmlformats.org/officeDocument/2006/relationships" id="262" r:id="Re9d11be1e98c4f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25b81c18834374" /><Relationship Type="http://schemas.openxmlformats.org/officeDocument/2006/relationships/slide" Target="/ppt/slides/slide1.xml" Id="Rd63dd879fe5c449f" /><Relationship Type="http://schemas.openxmlformats.org/officeDocument/2006/relationships/slide" Target="/ppt/slides/slide2.xml" Id="R21b197be29324d7c" /><Relationship Type="http://schemas.openxmlformats.org/officeDocument/2006/relationships/slide" Target="/ppt/slides/slide3.xml" Id="R9b462fcc490c4c90" /><Relationship Type="http://schemas.openxmlformats.org/officeDocument/2006/relationships/slide" Target="/ppt/slides/slide4.xml" Id="R7da87b5cfb7b4540" /><Relationship Type="http://schemas.openxmlformats.org/officeDocument/2006/relationships/slide" Target="/ppt/slides/slide5.xml" Id="R22fed60c5be744b1" /><Relationship Type="http://schemas.openxmlformats.org/officeDocument/2006/relationships/slide" Target="/ppt/slides/slide6.xml" Id="R5e35ea1cf64b4acb" /><Relationship Type="http://schemas.openxmlformats.org/officeDocument/2006/relationships/slide" Target="/ppt/slides/slide7.xml" Id="Re9d11be1e98c4f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4237714c444d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81aa41cf84ffd" /><Relationship Type="http://schemas.openxmlformats.org/officeDocument/2006/relationships/theme" Target="/ppt/slideMasters/theme/theme1.xml" Id="R2fbe46aaa5a144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781aa41cf84f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78ad9de15a46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d3a572497047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359dd658aa45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b8d01f96094f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f2658da4b4d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da8479f1a46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1284da9a74d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BOKK AS ble etablert [år] og holder til i Orre.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13 128 443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1 178 897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1 140 278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1 730 304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4 201 798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 ARNT INGVE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 ANNETTE ROSLAND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Heiamarka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4343 Orre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22 76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annette@bokk-as.no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915 514 146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