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656db6039b46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6681715f434e04"/>
  </p:sldMasterIdLst>
  <p:sldIdLst>
    <p:sldId xmlns:r="http://schemas.openxmlformats.org/officeDocument/2006/relationships" id="256" r:id="R326f43db1a8a4f68"/>
    <p:sldId xmlns:r="http://schemas.openxmlformats.org/officeDocument/2006/relationships" id="257" r:id="R5df5dcd72e924410"/>
    <p:sldId xmlns:r="http://schemas.openxmlformats.org/officeDocument/2006/relationships" id="258" r:id="R6abc57f2865a46ba"/>
    <p:sldId xmlns:r="http://schemas.openxmlformats.org/officeDocument/2006/relationships" id="259" r:id="R5368a0b0c7674b54"/>
    <p:sldId xmlns:r="http://schemas.openxmlformats.org/officeDocument/2006/relationships" id="260" r:id="R2225bf34b3c745da"/>
    <p:sldId xmlns:r="http://schemas.openxmlformats.org/officeDocument/2006/relationships" id="261" r:id="R9c7ee5326ca84876"/>
    <p:sldId xmlns:r="http://schemas.openxmlformats.org/officeDocument/2006/relationships" id="262" r:id="R566a897630f64e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6681715f434e04" /><Relationship Type="http://schemas.openxmlformats.org/officeDocument/2006/relationships/slide" Target="/ppt/slides/slide1.xml" Id="R326f43db1a8a4f68" /><Relationship Type="http://schemas.openxmlformats.org/officeDocument/2006/relationships/slide" Target="/ppt/slides/slide2.xml" Id="R5df5dcd72e924410" /><Relationship Type="http://schemas.openxmlformats.org/officeDocument/2006/relationships/slide" Target="/ppt/slides/slide3.xml" Id="R6abc57f2865a46ba" /><Relationship Type="http://schemas.openxmlformats.org/officeDocument/2006/relationships/slide" Target="/ppt/slides/slide4.xml" Id="R5368a0b0c7674b54" /><Relationship Type="http://schemas.openxmlformats.org/officeDocument/2006/relationships/slide" Target="/ppt/slides/slide5.xml" Id="R2225bf34b3c745da" /><Relationship Type="http://schemas.openxmlformats.org/officeDocument/2006/relationships/slide" Target="/ppt/slides/slide6.xml" Id="R9c7ee5326ca84876" /><Relationship Type="http://schemas.openxmlformats.org/officeDocument/2006/relationships/slide" Target="/ppt/slides/slide7.xml" Id="R566a897630f64e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a0fa4085f542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991b0121846fa" /><Relationship Type="http://schemas.openxmlformats.org/officeDocument/2006/relationships/theme" Target="/ppt/slideMasters/theme/theme1.xml" Id="R99a7bae4a2e54d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4991b0121846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1a9eddebb44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4088e589243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d198eadce46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9ae042bcc44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49e2ad88f4c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afe17371d42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32a86be1742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LILLEHAMMER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LILLEHAMMER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10 192 684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1 037 827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4 447 315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ADLAR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DALSBOTTEN ANE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FLOBERGHAGEN TRUDE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MANAGEMENT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05 09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lillehammer@ecit.no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915 514 383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