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b57438c59f4477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b70bfa3cb0c41f9"/>
  </p:sldMasterIdLst>
  <p:sldIdLst>
    <p:sldId xmlns:r="http://schemas.openxmlformats.org/officeDocument/2006/relationships" id="256" r:id="Rae2ac6832aa3464c"/>
    <p:sldId xmlns:r="http://schemas.openxmlformats.org/officeDocument/2006/relationships" id="257" r:id="R890b11dc87c74580"/>
    <p:sldId xmlns:r="http://schemas.openxmlformats.org/officeDocument/2006/relationships" id="258" r:id="R2e4da04b2eba4842"/>
    <p:sldId xmlns:r="http://schemas.openxmlformats.org/officeDocument/2006/relationships" id="259" r:id="Rf9950da93c0a485a"/>
    <p:sldId xmlns:r="http://schemas.openxmlformats.org/officeDocument/2006/relationships" id="260" r:id="R28d7aaa4a8974c61"/>
    <p:sldId xmlns:r="http://schemas.openxmlformats.org/officeDocument/2006/relationships" id="261" r:id="R79b15e1163f04e8a"/>
    <p:sldId xmlns:r="http://schemas.openxmlformats.org/officeDocument/2006/relationships" id="262" r:id="R553a0567df6e4e8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70bfa3cb0c41f9" /><Relationship Type="http://schemas.openxmlformats.org/officeDocument/2006/relationships/slide" Target="/ppt/slides/slide1.xml" Id="Rae2ac6832aa3464c" /><Relationship Type="http://schemas.openxmlformats.org/officeDocument/2006/relationships/slide" Target="/ppt/slides/slide2.xml" Id="R890b11dc87c74580" /><Relationship Type="http://schemas.openxmlformats.org/officeDocument/2006/relationships/slide" Target="/ppt/slides/slide3.xml" Id="R2e4da04b2eba4842" /><Relationship Type="http://schemas.openxmlformats.org/officeDocument/2006/relationships/slide" Target="/ppt/slides/slide4.xml" Id="Rf9950da93c0a485a" /><Relationship Type="http://schemas.openxmlformats.org/officeDocument/2006/relationships/slide" Target="/ppt/slides/slide5.xml" Id="R28d7aaa4a8974c61" /><Relationship Type="http://schemas.openxmlformats.org/officeDocument/2006/relationships/slide" Target="/ppt/slides/slide6.xml" Id="R79b15e1163f04e8a" /><Relationship Type="http://schemas.openxmlformats.org/officeDocument/2006/relationships/slide" Target="/ppt/slides/slide7.xml" Id="R553a0567df6e4e8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bf8f106b1c4c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167d1064d64534" /><Relationship Type="http://schemas.openxmlformats.org/officeDocument/2006/relationships/theme" Target="/ppt/slideMasters/theme/theme1.xml" Id="Rb8d60f4fabea470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9167d1064d645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53b76afd214d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a09d18ead5416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1f447b291f4b5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f417d3945e492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541e188af8415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c718712c4d41a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e38f0798b9410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SERIGSTAD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SERIGSTAD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SERIGSTAD HOLDING AS ble etablert [år] og holder til i Lindesnes.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SERIGSTAD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SERIGSTAD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SERIGSTAD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−2 762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−2 792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551 472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551 472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SERIGSTAD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SERIGSTAD 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SERIGSTAD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Langfjellveien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4520 Lindesnes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915 514 871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SERIGSTAD HOLDING AS</a:t>
            </a:r>
          </a:p>
        </p:txBody>
      </p:sp>
    </p:spTree>
  </p:cSld>
  <p:clrMapOvr>
    <a:masterClrMapping xmlns:a="http://schemas.openxmlformats.org/drawingml/2006/main"/>
  </p:clrMapOvr>
</p:sld>
</file>