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bb545189454c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c37d00f3e4906"/>
  </p:sldMasterIdLst>
  <p:sldIdLst>
    <p:sldId xmlns:r="http://schemas.openxmlformats.org/officeDocument/2006/relationships" id="256" r:id="Rc974adc7c89146ca"/>
    <p:sldId xmlns:r="http://schemas.openxmlformats.org/officeDocument/2006/relationships" id="257" r:id="R541fde6a57a048ec"/>
    <p:sldId xmlns:r="http://schemas.openxmlformats.org/officeDocument/2006/relationships" id="258" r:id="Ra315d5de1b294510"/>
    <p:sldId xmlns:r="http://schemas.openxmlformats.org/officeDocument/2006/relationships" id="259" r:id="Re62eba4976e94720"/>
    <p:sldId xmlns:r="http://schemas.openxmlformats.org/officeDocument/2006/relationships" id="260" r:id="R6c2b673c0cf14289"/>
    <p:sldId xmlns:r="http://schemas.openxmlformats.org/officeDocument/2006/relationships" id="261" r:id="Rbcf873f1a0fd4056"/>
    <p:sldId xmlns:r="http://schemas.openxmlformats.org/officeDocument/2006/relationships" id="262" r:id="Ra65c6a41995f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c37d00f3e4906" /><Relationship Type="http://schemas.openxmlformats.org/officeDocument/2006/relationships/slide" Target="/ppt/slides/slide1.xml" Id="Rc974adc7c89146ca" /><Relationship Type="http://schemas.openxmlformats.org/officeDocument/2006/relationships/slide" Target="/ppt/slides/slide2.xml" Id="R541fde6a57a048ec" /><Relationship Type="http://schemas.openxmlformats.org/officeDocument/2006/relationships/slide" Target="/ppt/slides/slide3.xml" Id="Ra315d5de1b294510" /><Relationship Type="http://schemas.openxmlformats.org/officeDocument/2006/relationships/slide" Target="/ppt/slides/slide4.xml" Id="Re62eba4976e94720" /><Relationship Type="http://schemas.openxmlformats.org/officeDocument/2006/relationships/slide" Target="/ppt/slides/slide5.xml" Id="R6c2b673c0cf14289" /><Relationship Type="http://schemas.openxmlformats.org/officeDocument/2006/relationships/slide" Target="/ppt/slides/slide6.xml" Id="Rbcf873f1a0fd4056" /><Relationship Type="http://schemas.openxmlformats.org/officeDocument/2006/relationships/slide" Target="/ppt/slides/slide7.xml" Id="Ra65c6a41995f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c7cc3646449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942d2b8c14991" /><Relationship Type="http://schemas.openxmlformats.org/officeDocument/2006/relationships/theme" Target="/ppt/slideMasters/theme/theme1.xml" Id="Rabafe699f7f3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942d2b8c1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9b1ec3439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705190c7a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0215eebb1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df6a3b702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84bffcbf1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dba31368b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0820d31be41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