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920d440b18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ab975cccbe4f58"/>
  </p:sldMasterIdLst>
  <p:sldIdLst>
    <p:sldId xmlns:r="http://schemas.openxmlformats.org/officeDocument/2006/relationships" id="256" r:id="Rd33fee256dda4fb2"/>
    <p:sldId xmlns:r="http://schemas.openxmlformats.org/officeDocument/2006/relationships" id="257" r:id="R1628a07a6e5e490a"/>
    <p:sldId xmlns:r="http://schemas.openxmlformats.org/officeDocument/2006/relationships" id="258" r:id="Rb01d87c56fa348f3"/>
    <p:sldId xmlns:r="http://schemas.openxmlformats.org/officeDocument/2006/relationships" id="259" r:id="R28060966380446ce"/>
    <p:sldId xmlns:r="http://schemas.openxmlformats.org/officeDocument/2006/relationships" id="260" r:id="Rea621bd5b9cf466d"/>
    <p:sldId xmlns:r="http://schemas.openxmlformats.org/officeDocument/2006/relationships" id="261" r:id="R48ede998df694b86"/>
    <p:sldId xmlns:r="http://schemas.openxmlformats.org/officeDocument/2006/relationships" id="262" r:id="R3d50eaf73b7546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ab975cccbe4f58" /><Relationship Type="http://schemas.openxmlformats.org/officeDocument/2006/relationships/slide" Target="/ppt/slides/slide1.xml" Id="Rd33fee256dda4fb2" /><Relationship Type="http://schemas.openxmlformats.org/officeDocument/2006/relationships/slide" Target="/ppt/slides/slide2.xml" Id="R1628a07a6e5e490a" /><Relationship Type="http://schemas.openxmlformats.org/officeDocument/2006/relationships/slide" Target="/ppt/slides/slide3.xml" Id="Rb01d87c56fa348f3" /><Relationship Type="http://schemas.openxmlformats.org/officeDocument/2006/relationships/slide" Target="/ppt/slides/slide4.xml" Id="R28060966380446ce" /><Relationship Type="http://schemas.openxmlformats.org/officeDocument/2006/relationships/slide" Target="/ppt/slides/slide5.xml" Id="Rea621bd5b9cf466d" /><Relationship Type="http://schemas.openxmlformats.org/officeDocument/2006/relationships/slide" Target="/ppt/slides/slide6.xml" Id="R48ede998df694b86" /><Relationship Type="http://schemas.openxmlformats.org/officeDocument/2006/relationships/slide" Target="/ppt/slides/slide7.xml" Id="R3d50eaf73b7546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3582a1f794e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9a31db1ea4c12" /><Relationship Type="http://schemas.openxmlformats.org/officeDocument/2006/relationships/theme" Target="/ppt/slideMasters/theme/theme1.xml" Id="Ra15ac0c9615e4f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89a31db1ea4c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ac812ba2a49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623ab647441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a73272f1042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42117c7e6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8208b57a24d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6837a28774a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6fbc432d6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