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87ab89b10b49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f18632c2f4b4f"/>
  </p:sldMasterIdLst>
  <p:sldIdLst>
    <p:sldId xmlns:r="http://schemas.openxmlformats.org/officeDocument/2006/relationships" id="256" r:id="Rfbd29db36f5a47a9"/>
    <p:sldId xmlns:r="http://schemas.openxmlformats.org/officeDocument/2006/relationships" id="257" r:id="Re40ad257fec04984"/>
    <p:sldId xmlns:r="http://schemas.openxmlformats.org/officeDocument/2006/relationships" id="258" r:id="R6770e5274a77437b"/>
    <p:sldId xmlns:r="http://schemas.openxmlformats.org/officeDocument/2006/relationships" id="259" r:id="Rad095dd81a5a4606"/>
    <p:sldId xmlns:r="http://schemas.openxmlformats.org/officeDocument/2006/relationships" id="260" r:id="R95121cbe424746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f18632c2f4b4f" /><Relationship Type="http://schemas.openxmlformats.org/officeDocument/2006/relationships/slide" Target="/ppt/slides/slide1.xml" Id="Rfbd29db36f5a47a9" /><Relationship Type="http://schemas.openxmlformats.org/officeDocument/2006/relationships/slide" Target="/ppt/slides/slide2.xml" Id="Re40ad257fec04984" /><Relationship Type="http://schemas.openxmlformats.org/officeDocument/2006/relationships/slide" Target="/ppt/slides/slide3.xml" Id="R6770e5274a77437b" /><Relationship Type="http://schemas.openxmlformats.org/officeDocument/2006/relationships/slide" Target="/ppt/slides/slide4.xml" Id="Rad095dd81a5a4606" /><Relationship Type="http://schemas.openxmlformats.org/officeDocument/2006/relationships/slide" Target="/ppt/slides/slide5.xml" Id="R95121cbe424746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1bda4517f45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92b0feffb4eed" /><Relationship Type="http://schemas.openxmlformats.org/officeDocument/2006/relationships/theme" Target="/ppt/slideMasters/theme/theme1.xml" Id="R861420c803ca45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792b0feffb4e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85f0e974140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c5d6e312b4c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5473b60c643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8ef324343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8289909c844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HOMSTVEDT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 MASKIN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1852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okhomstvedt@gmail.com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915 518 850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