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e6b4b4dd47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5ae3a7582b4990"/>
  </p:sldMasterIdLst>
  <p:sldIdLst>
    <p:sldId xmlns:r="http://schemas.openxmlformats.org/officeDocument/2006/relationships" id="256" r:id="R558d4fa22de244d9"/>
    <p:sldId xmlns:r="http://schemas.openxmlformats.org/officeDocument/2006/relationships" id="257" r:id="R4fa05398cec74223"/>
    <p:sldId xmlns:r="http://schemas.openxmlformats.org/officeDocument/2006/relationships" id="258" r:id="R450b6dd510a24abd"/>
    <p:sldId xmlns:r="http://schemas.openxmlformats.org/officeDocument/2006/relationships" id="259" r:id="R6e18d7eb6daa4dca"/>
    <p:sldId xmlns:r="http://schemas.openxmlformats.org/officeDocument/2006/relationships" id="260" r:id="Rc1973e099bbe45a9"/>
    <p:sldId xmlns:r="http://schemas.openxmlformats.org/officeDocument/2006/relationships" id="261" r:id="Rf214c1f0a7804f44"/>
    <p:sldId xmlns:r="http://schemas.openxmlformats.org/officeDocument/2006/relationships" id="262" r:id="Raf2a69a9ca08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5ae3a7582b4990" /><Relationship Type="http://schemas.openxmlformats.org/officeDocument/2006/relationships/slide" Target="/ppt/slides/slide1.xml" Id="R558d4fa22de244d9" /><Relationship Type="http://schemas.openxmlformats.org/officeDocument/2006/relationships/slide" Target="/ppt/slides/slide2.xml" Id="R4fa05398cec74223" /><Relationship Type="http://schemas.openxmlformats.org/officeDocument/2006/relationships/slide" Target="/ppt/slides/slide3.xml" Id="R450b6dd510a24abd" /><Relationship Type="http://schemas.openxmlformats.org/officeDocument/2006/relationships/slide" Target="/ppt/slides/slide4.xml" Id="R6e18d7eb6daa4dca" /><Relationship Type="http://schemas.openxmlformats.org/officeDocument/2006/relationships/slide" Target="/ppt/slides/slide5.xml" Id="Rc1973e099bbe45a9" /><Relationship Type="http://schemas.openxmlformats.org/officeDocument/2006/relationships/slide" Target="/ppt/slides/slide6.xml" Id="Rf214c1f0a7804f44" /><Relationship Type="http://schemas.openxmlformats.org/officeDocument/2006/relationships/slide" Target="/ppt/slides/slide7.xml" Id="Raf2a69a9ca08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00673ac3a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b729dd3e94868" /><Relationship Type="http://schemas.openxmlformats.org/officeDocument/2006/relationships/theme" Target="/ppt/slideMasters/theme/theme1.xml" Id="R35667f088a5d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b729dd3e9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cae876f7a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c0165727a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20a4598c6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6a5e1a5f8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a347bfa41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894534d3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a94edc16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