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2c1808d66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07d986bc04db8"/>
  </p:sldMasterIdLst>
  <p:sldIdLst>
    <p:sldId xmlns:r="http://schemas.openxmlformats.org/officeDocument/2006/relationships" id="256" r:id="Rac9c855ec3b94674"/>
    <p:sldId xmlns:r="http://schemas.openxmlformats.org/officeDocument/2006/relationships" id="257" r:id="Rc19b27d91c604788"/>
    <p:sldId xmlns:r="http://schemas.openxmlformats.org/officeDocument/2006/relationships" id="258" r:id="R484f7e54e3e94fe5"/>
    <p:sldId xmlns:r="http://schemas.openxmlformats.org/officeDocument/2006/relationships" id="259" r:id="R1963e5da5f4047c8"/>
    <p:sldId xmlns:r="http://schemas.openxmlformats.org/officeDocument/2006/relationships" id="260" r:id="Ra3d8c4cf1cf84164"/>
    <p:sldId xmlns:r="http://schemas.openxmlformats.org/officeDocument/2006/relationships" id="261" r:id="R5e2b04dc203f4f72"/>
    <p:sldId xmlns:r="http://schemas.openxmlformats.org/officeDocument/2006/relationships" id="262" r:id="Rc2f19a99fff6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07d986bc04db8" /><Relationship Type="http://schemas.openxmlformats.org/officeDocument/2006/relationships/slide" Target="/ppt/slides/slide1.xml" Id="Rac9c855ec3b94674" /><Relationship Type="http://schemas.openxmlformats.org/officeDocument/2006/relationships/slide" Target="/ppt/slides/slide2.xml" Id="Rc19b27d91c604788" /><Relationship Type="http://schemas.openxmlformats.org/officeDocument/2006/relationships/slide" Target="/ppt/slides/slide3.xml" Id="R484f7e54e3e94fe5" /><Relationship Type="http://schemas.openxmlformats.org/officeDocument/2006/relationships/slide" Target="/ppt/slides/slide4.xml" Id="R1963e5da5f4047c8" /><Relationship Type="http://schemas.openxmlformats.org/officeDocument/2006/relationships/slide" Target="/ppt/slides/slide5.xml" Id="Ra3d8c4cf1cf84164" /><Relationship Type="http://schemas.openxmlformats.org/officeDocument/2006/relationships/slide" Target="/ppt/slides/slide6.xml" Id="R5e2b04dc203f4f72" /><Relationship Type="http://schemas.openxmlformats.org/officeDocument/2006/relationships/slide" Target="/ppt/slides/slide7.xml" Id="Rc2f19a99fff6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44e97f3b0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2ae79d254afb" /><Relationship Type="http://schemas.openxmlformats.org/officeDocument/2006/relationships/theme" Target="/ppt/slideMasters/theme/theme1.xml" Id="R8508ecea5fd9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b2ae79d25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d6aea8889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da73a655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13299b1a7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f586880f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2eebfec9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12ffb9b0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c6116c1c2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SMEA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SMEA CONSULT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1 578 472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Åstadryggen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snorrem@live.no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SMEA CONSULT AS</a:t>
            </a:r>
          </a:p>
        </p:txBody>
      </p:sp>
    </p:spTree>
  </p:cSld>
  <p:clrMapOvr>
    <a:masterClrMapping xmlns:a="http://schemas.openxmlformats.org/drawingml/2006/main"/>
  </p:clrMapOvr>
</p:sld>
</file>