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ccfa58bf8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32f268a324a91"/>
  </p:sldMasterIdLst>
  <p:sldIdLst>
    <p:sldId xmlns:r="http://schemas.openxmlformats.org/officeDocument/2006/relationships" id="256" r:id="Rd51b9b7a476c4ed5"/>
    <p:sldId xmlns:r="http://schemas.openxmlformats.org/officeDocument/2006/relationships" id="257" r:id="Reebb1e849458415d"/>
    <p:sldId xmlns:r="http://schemas.openxmlformats.org/officeDocument/2006/relationships" id="258" r:id="R82c1505c357d47c3"/>
    <p:sldId xmlns:r="http://schemas.openxmlformats.org/officeDocument/2006/relationships" id="259" r:id="Ree8f5beb1a3a44f2"/>
    <p:sldId xmlns:r="http://schemas.openxmlformats.org/officeDocument/2006/relationships" id="260" r:id="R8290ea8ec90144a5"/>
    <p:sldId xmlns:r="http://schemas.openxmlformats.org/officeDocument/2006/relationships" id="261" r:id="R15e999870957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32f268a324a91" /><Relationship Type="http://schemas.openxmlformats.org/officeDocument/2006/relationships/slide" Target="/ppt/slides/slide1.xml" Id="Rd51b9b7a476c4ed5" /><Relationship Type="http://schemas.openxmlformats.org/officeDocument/2006/relationships/slide" Target="/ppt/slides/slide2.xml" Id="Reebb1e849458415d" /><Relationship Type="http://schemas.openxmlformats.org/officeDocument/2006/relationships/slide" Target="/ppt/slides/slide3.xml" Id="R82c1505c357d47c3" /><Relationship Type="http://schemas.openxmlformats.org/officeDocument/2006/relationships/slide" Target="/ppt/slides/slide4.xml" Id="Ree8f5beb1a3a44f2" /><Relationship Type="http://schemas.openxmlformats.org/officeDocument/2006/relationships/slide" Target="/ppt/slides/slide5.xml" Id="R8290ea8ec90144a5" /><Relationship Type="http://schemas.openxmlformats.org/officeDocument/2006/relationships/slide" Target="/ppt/slides/slide6.xml" Id="R15e999870957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5ca62c31448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b157ea97f4f00" /><Relationship Type="http://schemas.openxmlformats.org/officeDocument/2006/relationships/theme" Target="/ppt/slideMasters/theme/theme1.xml" Id="R21c58a4139d947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b157ea97f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fce321be9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165a08c974c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92e600db64d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c71ae2eb04e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52e72e66d45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e40568661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