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3000231a4641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27bc562db9460d"/>
  </p:sldMasterIdLst>
  <p:sldIdLst>
    <p:sldId xmlns:r="http://schemas.openxmlformats.org/officeDocument/2006/relationships" id="256" r:id="Reb2ea290d7b34f0e"/>
    <p:sldId xmlns:r="http://schemas.openxmlformats.org/officeDocument/2006/relationships" id="257" r:id="R21c6a306edc743f3"/>
    <p:sldId xmlns:r="http://schemas.openxmlformats.org/officeDocument/2006/relationships" id="258" r:id="R0026a6794d8f4298"/>
    <p:sldId xmlns:r="http://schemas.openxmlformats.org/officeDocument/2006/relationships" id="259" r:id="R2cd3534db7bd46ca"/>
    <p:sldId xmlns:r="http://schemas.openxmlformats.org/officeDocument/2006/relationships" id="260" r:id="Rfe576b78e01949ff"/>
    <p:sldId xmlns:r="http://schemas.openxmlformats.org/officeDocument/2006/relationships" id="261" r:id="R4723e95f797e4460"/>
    <p:sldId xmlns:r="http://schemas.openxmlformats.org/officeDocument/2006/relationships" id="262" r:id="Rd8e5c60a7f93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7bc562db9460d" /><Relationship Type="http://schemas.openxmlformats.org/officeDocument/2006/relationships/slide" Target="/ppt/slides/slide1.xml" Id="Reb2ea290d7b34f0e" /><Relationship Type="http://schemas.openxmlformats.org/officeDocument/2006/relationships/slide" Target="/ppt/slides/slide2.xml" Id="R21c6a306edc743f3" /><Relationship Type="http://schemas.openxmlformats.org/officeDocument/2006/relationships/slide" Target="/ppt/slides/slide3.xml" Id="R0026a6794d8f4298" /><Relationship Type="http://schemas.openxmlformats.org/officeDocument/2006/relationships/slide" Target="/ppt/slides/slide4.xml" Id="R2cd3534db7bd46ca" /><Relationship Type="http://schemas.openxmlformats.org/officeDocument/2006/relationships/slide" Target="/ppt/slides/slide5.xml" Id="Rfe576b78e01949ff" /><Relationship Type="http://schemas.openxmlformats.org/officeDocument/2006/relationships/slide" Target="/ppt/slides/slide6.xml" Id="R4723e95f797e4460" /><Relationship Type="http://schemas.openxmlformats.org/officeDocument/2006/relationships/slide" Target="/ppt/slides/slide7.xml" Id="Rd8e5c60a7f93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38bf2d27c41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3ccd1fa7742b7" /><Relationship Type="http://schemas.openxmlformats.org/officeDocument/2006/relationships/theme" Target="/ppt/slideMasters/theme/theme1.xml" Id="R27f0bdc19a3c43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63ccd1fa7742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6b4e76c0e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6f408828f40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818cddcc149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e0e15b6184f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4a2c20cd544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cf3fb3f66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7bedcc8e74c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