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b38c9c5de34d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24de5fe0c94bdb"/>
  </p:sldMasterIdLst>
  <p:sldIdLst>
    <p:sldId xmlns:r="http://schemas.openxmlformats.org/officeDocument/2006/relationships" id="256" r:id="Rd12ededb88da4c1a"/>
    <p:sldId xmlns:r="http://schemas.openxmlformats.org/officeDocument/2006/relationships" id="257" r:id="Rdb193259a7234b06"/>
    <p:sldId xmlns:r="http://schemas.openxmlformats.org/officeDocument/2006/relationships" id="258" r:id="Re74086d73d1c43d8"/>
    <p:sldId xmlns:r="http://schemas.openxmlformats.org/officeDocument/2006/relationships" id="259" r:id="Rd4f46796ef3e44b9"/>
    <p:sldId xmlns:r="http://schemas.openxmlformats.org/officeDocument/2006/relationships" id="260" r:id="R33d2978a984845e8"/>
    <p:sldId xmlns:r="http://schemas.openxmlformats.org/officeDocument/2006/relationships" id="261" r:id="R52ddad6e63cb448c"/>
    <p:sldId xmlns:r="http://schemas.openxmlformats.org/officeDocument/2006/relationships" id="262" r:id="Rd6c1a8fe9bab4d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24de5fe0c94bdb" /><Relationship Type="http://schemas.openxmlformats.org/officeDocument/2006/relationships/slide" Target="/ppt/slides/slide1.xml" Id="Rd12ededb88da4c1a" /><Relationship Type="http://schemas.openxmlformats.org/officeDocument/2006/relationships/slide" Target="/ppt/slides/slide2.xml" Id="Rdb193259a7234b06" /><Relationship Type="http://schemas.openxmlformats.org/officeDocument/2006/relationships/slide" Target="/ppt/slides/slide3.xml" Id="Re74086d73d1c43d8" /><Relationship Type="http://schemas.openxmlformats.org/officeDocument/2006/relationships/slide" Target="/ppt/slides/slide4.xml" Id="Rd4f46796ef3e44b9" /><Relationship Type="http://schemas.openxmlformats.org/officeDocument/2006/relationships/slide" Target="/ppt/slides/slide5.xml" Id="R33d2978a984845e8" /><Relationship Type="http://schemas.openxmlformats.org/officeDocument/2006/relationships/slide" Target="/ppt/slides/slide6.xml" Id="R52ddad6e63cb448c" /><Relationship Type="http://schemas.openxmlformats.org/officeDocument/2006/relationships/slide" Target="/ppt/slides/slide7.xml" Id="Rd6c1a8fe9bab4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e3f5846bad4d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8a195a2844588" /><Relationship Type="http://schemas.openxmlformats.org/officeDocument/2006/relationships/theme" Target="/ppt/slideMasters/theme/theme1.xml" Id="Rd885cd698b284b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c8a195a28445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30757c7fb4a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d6247b5014a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9f7037e024f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02577a32a47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32f02ccae4d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983d20a954c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3442a9c5543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STAY TUNED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STAY TUNED INVEST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−4 078 203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−2 070 095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WESTERGAARD THOMAS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Ecit Normann &amp; Øygarden AS, Strømsbusletta 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STAY TUNED INVEST AS</a:t>
            </a:r>
          </a:p>
        </p:txBody>
      </p:sp>
    </p:spTree>
  </p:cSld>
  <p:clrMapOvr>
    <a:masterClrMapping xmlns:a="http://schemas.openxmlformats.org/drawingml/2006/main"/>
  </p:clrMapOvr>
</p:sld>
</file>