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22db9764284f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7f28661a744833"/>
  </p:sldMasterIdLst>
  <p:sldIdLst>
    <p:sldId xmlns:r="http://schemas.openxmlformats.org/officeDocument/2006/relationships" id="256" r:id="R6d6172217d8042d3"/>
    <p:sldId xmlns:r="http://schemas.openxmlformats.org/officeDocument/2006/relationships" id="257" r:id="Rd00ac546592d4ecf"/>
    <p:sldId xmlns:r="http://schemas.openxmlformats.org/officeDocument/2006/relationships" id="258" r:id="R5361e979bb814886"/>
    <p:sldId xmlns:r="http://schemas.openxmlformats.org/officeDocument/2006/relationships" id="259" r:id="R535736e17702495f"/>
    <p:sldId xmlns:r="http://schemas.openxmlformats.org/officeDocument/2006/relationships" id="260" r:id="Rb36b3a34aae3413c"/>
    <p:sldId xmlns:r="http://schemas.openxmlformats.org/officeDocument/2006/relationships" id="261" r:id="Rcb2dc3d6a34e48d8"/>
    <p:sldId xmlns:r="http://schemas.openxmlformats.org/officeDocument/2006/relationships" id="262" r:id="R8b20e8ad2e8448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7f28661a744833" /><Relationship Type="http://schemas.openxmlformats.org/officeDocument/2006/relationships/slide" Target="/ppt/slides/slide1.xml" Id="R6d6172217d8042d3" /><Relationship Type="http://schemas.openxmlformats.org/officeDocument/2006/relationships/slide" Target="/ppt/slides/slide2.xml" Id="Rd00ac546592d4ecf" /><Relationship Type="http://schemas.openxmlformats.org/officeDocument/2006/relationships/slide" Target="/ppt/slides/slide3.xml" Id="R5361e979bb814886" /><Relationship Type="http://schemas.openxmlformats.org/officeDocument/2006/relationships/slide" Target="/ppt/slides/slide4.xml" Id="R535736e17702495f" /><Relationship Type="http://schemas.openxmlformats.org/officeDocument/2006/relationships/slide" Target="/ppt/slides/slide5.xml" Id="Rb36b3a34aae3413c" /><Relationship Type="http://schemas.openxmlformats.org/officeDocument/2006/relationships/slide" Target="/ppt/slides/slide6.xml" Id="Rcb2dc3d6a34e48d8" /><Relationship Type="http://schemas.openxmlformats.org/officeDocument/2006/relationships/slide" Target="/ppt/slides/slide7.xml" Id="R8b20e8ad2e8448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4206a54e0544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d9a9e3c5c4173" /><Relationship Type="http://schemas.openxmlformats.org/officeDocument/2006/relationships/theme" Target="/ppt/slideMasters/theme/theme1.xml" Id="R19da4d4053fe42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1d9a9e3c5c41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01457a92d43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6dc4540b545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986fbbeed40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9fc9adf7f47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df1af102743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a1f619fbb45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2c0aada9743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496 275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2 318 121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33 995 060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NETELAND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