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819bfbbd92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9e029791a4fba"/>
  </p:sldMasterIdLst>
  <p:sldIdLst>
    <p:sldId xmlns:r="http://schemas.openxmlformats.org/officeDocument/2006/relationships" id="256" r:id="R2e476c3079bf4b72"/>
    <p:sldId xmlns:r="http://schemas.openxmlformats.org/officeDocument/2006/relationships" id="257" r:id="R951492a36d3249b5"/>
    <p:sldId xmlns:r="http://schemas.openxmlformats.org/officeDocument/2006/relationships" id="258" r:id="R359d0868d7504f63"/>
    <p:sldId xmlns:r="http://schemas.openxmlformats.org/officeDocument/2006/relationships" id="259" r:id="Raecf3fc0e2744942"/>
    <p:sldId xmlns:r="http://schemas.openxmlformats.org/officeDocument/2006/relationships" id="260" r:id="R959217b377eb473a"/>
    <p:sldId xmlns:r="http://schemas.openxmlformats.org/officeDocument/2006/relationships" id="261" r:id="Rd4c70e9bfe3b4f8d"/>
    <p:sldId xmlns:r="http://schemas.openxmlformats.org/officeDocument/2006/relationships" id="262" r:id="Rf143ea419838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9e029791a4fba" /><Relationship Type="http://schemas.openxmlformats.org/officeDocument/2006/relationships/slide" Target="/ppt/slides/slide1.xml" Id="R2e476c3079bf4b72" /><Relationship Type="http://schemas.openxmlformats.org/officeDocument/2006/relationships/slide" Target="/ppt/slides/slide2.xml" Id="R951492a36d3249b5" /><Relationship Type="http://schemas.openxmlformats.org/officeDocument/2006/relationships/slide" Target="/ppt/slides/slide3.xml" Id="R359d0868d7504f63" /><Relationship Type="http://schemas.openxmlformats.org/officeDocument/2006/relationships/slide" Target="/ppt/slides/slide4.xml" Id="Raecf3fc0e2744942" /><Relationship Type="http://schemas.openxmlformats.org/officeDocument/2006/relationships/slide" Target="/ppt/slides/slide5.xml" Id="R959217b377eb473a" /><Relationship Type="http://schemas.openxmlformats.org/officeDocument/2006/relationships/slide" Target="/ppt/slides/slide6.xml" Id="Rd4c70e9bfe3b4f8d" /><Relationship Type="http://schemas.openxmlformats.org/officeDocument/2006/relationships/slide" Target="/ppt/slides/slide7.xml" Id="Rf143ea419838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21e95830b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334e052f4818" /><Relationship Type="http://schemas.openxmlformats.org/officeDocument/2006/relationships/theme" Target="/ppt/slideMasters/theme/theme1.xml" Id="R668a671aff02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3334e052f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3772341a1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f63c28cc8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c832c8535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e5b1d3b50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4a44c75a5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ff6ea12347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96b1bb002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