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55d7d06b43c4e8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f1d6b52e6aa457c"/>
  </p:sldMasterIdLst>
  <p:sldIdLst>
    <p:sldId xmlns:r="http://schemas.openxmlformats.org/officeDocument/2006/relationships" id="256" r:id="R9d921126d570408f"/>
    <p:sldId xmlns:r="http://schemas.openxmlformats.org/officeDocument/2006/relationships" id="257" r:id="Rb4a14e5bb48d4aa1"/>
    <p:sldId xmlns:r="http://schemas.openxmlformats.org/officeDocument/2006/relationships" id="258" r:id="R002e6e511ec942f3"/>
    <p:sldId xmlns:r="http://schemas.openxmlformats.org/officeDocument/2006/relationships" id="259" r:id="R7cb7899f0c944c6c"/>
    <p:sldId xmlns:r="http://schemas.openxmlformats.org/officeDocument/2006/relationships" id="260" r:id="Rfc8520c2e4e54b8a"/>
    <p:sldId xmlns:r="http://schemas.openxmlformats.org/officeDocument/2006/relationships" id="261" r:id="Rfdafb6da19704f02"/>
    <p:sldId xmlns:r="http://schemas.openxmlformats.org/officeDocument/2006/relationships" id="262" r:id="R2fdbc00ee33c437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f1d6b52e6aa457c" /><Relationship Type="http://schemas.openxmlformats.org/officeDocument/2006/relationships/slide" Target="/ppt/slides/slide1.xml" Id="R9d921126d570408f" /><Relationship Type="http://schemas.openxmlformats.org/officeDocument/2006/relationships/slide" Target="/ppt/slides/slide2.xml" Id="Rb4a14e5bb48d4aa1" /><Relationship Type="http://schemas.openxmlformats.org/officeDocument/2006/relationships/slide" Target="/ppt/slides/slide3.xml" Id="R002e6e511ec942f3" /><Relationship Type="http://schemas.openxmlformats.org/officeDocument/2006/relationships/slide" Target="/ppt/slides/slide4.xml" Id="R7cb7899f0c944c6c" /><Relationship Type="http://schemas.openxmlformats.org/officeDocument/2006/relationships/slide" Target="/ppt/slides/slide5.xml" Id="Rfc8520c2e4e54b8a" /><Relationship Type="http://schemas.openxmlformats.org/officeDocument/2006/relationships/slide" Target="/ppt/slides/slide6.xml" Id="Rfdafb6da19704f02" /><Relationship Type="http://schemas.openxmlformats.org/officeDocument/2006/relationships/slide" Target="/ppt/slides/slide7.xml" Id="R2fdbc00ee33c437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9f44375e96d495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a9ae47b7284b20" /><Relationship Type="http://schemas.openxmlformats.org/officeDocument/2006/relationships/theme" Target="/ppt/slideMasters/theme/theme1.xml" Id="R8044152306a2457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ba9ae47b7284b2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6605b7dbae474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275186923e430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4a57667fd445f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09cdc3bc0941b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a688d9fd36450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b41129ef3e450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7d556b85cd422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VIP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VIP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VIP INVEST AS ble etablert [år] og holder til i Rådal.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VIP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VIP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VIP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250 000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240 367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−272 514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−733 215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495 986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VIP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HAMRE HARALD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VIP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Grimseidvegen 162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5239 Rådal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915 527 965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VIP INVEST AS</a:t>
            </a:r>
          </a:p>
        </p:txBody>
      </p:sp>
    </p:spTree>
  </p:cSld>
  <p:clrMapOvr>
    <a:masterClrMapping xmlns:a="http://schemas.openxmlformats.org/drawingml/2006/main"/>
  </p:clrMapOvr>
</p:sld>
</file>