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32afa3249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e4be9300b474b"/>
  </p:sldMasterIdLst>
  <p:sldIdLst>
    <p:sldId xmlns:r="http://schemas.openxmlformats.org/officeDocument/2006/relationships" id="256" r:id="R4a9fa036c03f4b7b"/>
    <p:sldId xmlns:r="http://schemas.openxmlformats.org/officeDocument/2006/relationships" id="257" r:id="R9bd79bf557ed4809"/>
    <p:sldId xmlns:r="http://schemas.openxmlformats.org/officeDocument/2006/relationships" id="258" r:id="Rc65aba74dbfa4c4d"/>
    <p:sldId xmlns:r="http://schemas.openxmlformats.org/officeDocument/2006/relationships" id="259" r:id="R4a368a9be44c4acd"/>
    <p:sldId xmlns:r="http://schemas.openxmlformats.org/officeDocument/2006/relationships" id="260" r:id="R83e787149c484626"/>
    <p:sldId xmlns:r="http://schemas.openxmlformats.org/officeDocument/2006/relationships" id="261" r:id="Re573fde49798462f"/>
    <p:sldId xmlns:r="http://schemas.openxmlformats.org/officeDocument/2006/relationships" id="262" r:id="Rdf9c967b4464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e4be9300b474b" /><Relationship Type="http://schemas.openxmlformats.org/officeDocument/2006/relationships/slide" Target="/ppt/slides/slide1.xml" Id="R4a9fa036c03f4b7b" /><Relationship Type="http://schemas.openxmlformats.org/officeDocument/2006/relationships/slide" Target="/ppt/slides/slide2.xml" Id="R9bd79bf557ed4809" /><Relationship Type="http://schemas.openxmlformats.org/officeDocument/2006/relationships/slide" Target="/ppt/slides/slide3.xml" Id="Rc65aba74dbfa4c4d" /><Relationship Type="http://schemas.openxmlformats.org/officeDocument/2006/relationships/slide" Target="/ppt/slides/slide4.xml" Id="R4a368a9be44c4acd" /><Relationship Type="http://schemas.openxmlformats.org/officeDocument/2006/relationships/slide" Target="/ppt/slides/slide5.xml" Id="R83e787149c484626" /><Relationship Type="http://schemas.openxmlformats.org/officeDocument/2006/relationships/slide" Target="/ppt/slides/slide6.xml" Id="Re573fde49798462f" /><Relationship Type="http://schemas.openxmlformats.org/officeDocument/2006/relationships/slide" Target="/ppt/slides/slide7.xml" Id="Rdf9c967b4464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b8025b98e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21121fba84811" /><Relationship Type="http://schemas.openxmlformats.org/officeDocument/2006/relationships/theme" Target="/ppt/slideMasters/theme/theme1.xml" Id="Rdd231ad49f7d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21121fba8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8b12d4d0b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313e8b52f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2a16ce77f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6951835d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04ba6f0a2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5584414db4c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0c5c24c34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