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d1374bdfab41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6831dce28f45bf"/>
  </p:sldMasterIdLst>
  <p:sldIdLst>
    <p:sldId xmlns:r="http://schemas.openxmlformats.org/officeDocument/2006/relationships" id="256" r:id="R1a94fefa454b4912"/>
    <p:sldId xmlns:r="http://schemas.openxmlformats.org/officeDocument/2006/relationships" id="257" r:id="Racf74172ad5745e6"/>
    <p:sldId xmlns:r="http://schemas.openxmlformats.org/officeDocument/2006/relationships" id="258" r:id="R0fa8ff8ecc6c416c"/>
    <p:sldId xmlns:r="http://schemas.openxmlformats.org/officeDocument/2006/relationships" id="259" r:id="R525e55193f734b63"/>
    <p:sldId xmlns:r="http://schemas.openxmlformats.org/officeDocument/2006/relationships" id="260" r:id="Reaab0f977b974691"/>
    <p:sldId xmlns:r="http://schemas.openxmlformats.org/officeDocument/2006/relationships" id="261" r:id="R54d7d0dd745748bc"/>
    <p:sldId xmlns:r="http://schemas.openxmlformats.org/officeDocument/2006/relationships" id="262" r:id="R699136d8f5ea47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831dce28f45bf" /><Relationship Type="http://schemas.openxmlformats.org/officeDocument/2006/relationships/slide" Target="/ppt/slides/slide1.xml" Id="R1a94fefa454b4912" /><Relationship Type="http://schemas.openxmlformats.org/officeDocument/2006/relationships/slide" Target="/ppt/slides/slide2.xml" Id="Racf74172ad5745e6" /><Relationship Type="http://schemas.openxmlformats.org/officeDocument/2006/relationships/slide" Target="/ppt/slides/slide3.xml" Id="R0fa8ff8ecc6c416c" /><Relationship Type="http://schemas.openxmlformats.org/officeDocument/2006/relationships/slide" Target="/ppt/slides/slide4.xml" Id="R525e55193f734b63" /><Relationship Type="http://schemas.openxmlformats.org/officeDocument/2006/relationships/slide" Target="/ppt/slides/slide5.xml" Id="Reaab0f977b974691" /><Relationship Type="http://schemas.openxmlformats.org/officeDocument/2006/relationships/slide" Target="/ppt/slides/slide6.xml" Id="R54d7d0dd745748bc" /><Relationship Type="http://schemas.openxmlformats.org/officeDocument/2006/relationships/slide" Target="/ppt/slides/slide7.xml" Id="R699136d8f5ea47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cde90796642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e7aeb0e4948ee" /><Relationship Type="http://schemas.openxmlformats.org/officeDocument/2006/relationships/theme" Target="/ppt/slideMasters/theme/theme1.xml" Id="Re2feb3adef1a4a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ae7aeb0e4948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cdddbefb84d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c916aa62343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86d10021449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46916c26f48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cc31a663c40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82f28fe1140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4eb6ad55549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HBB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1 513 499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JAN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MARTIN HODT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Kristian Bjerke, Seljestien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915 529 623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