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8f347f84b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edd20e4ac46c0"/>
  </p:sldMasterIdLst>
  <p:sldIdLst>
    <p:sldId xmlns:r="http://schemas.openxmlformats.org/officeDocument/2006/relationships" id="256" r:id="R6a839b9e279c4803"/>
    <p:sldId xmlns:r="http://schemas.openxmlformats.org/officeDocument/2006/relationships" id="257" r:id="R99e4213af8e84c1c"/>
    <p:sldId xmlns:r="http://schemas.openxmlformats.org/officeDocument/2006/relationships" id="258" r:id="R48cb48b6472e4d3c"/>
    <p:sldId xmlns:r="http://schemas.openxmlformats.org/officeDocument/2006/relationships" id="259" r:id="R3dd254142d5e4edb"/>
    <p:sldId xmlns:r="http://schemas.openxmlformats.org/officeDocument/2006/relationships" id="260" r:id="R63a30e2355804f2e"/>
    <p:sldId xmlns:r="http://schemas.openxmlformats.org/officeDocument/2006/relationships" id="261" r:id="R657d7f771ab5445e"/>
    <p:sldId xmlns:r="http://schemas.openxmlformats.org/officeDocument/2006/relationships" id="262" r:id="R3430870bd5c6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edd20e4ac46c0" /><Relationship Type="http://schemas.openxmlformats.org/officeDocument/2006/relationships/slide" Target="/ppt/slides/slide1.xml" Id="R6a839b9e279c4803" /><Relationship Type="http://schemas.openxmlformats.org/officeDocument/2006/relationships/slide" Target="/ppt/slides/slide2.xml" Id="R99e4213af8e84c1c" /><Relationship Type="http://schemas.openxmlformats.org/officeDocument/2006/relationships/slide" Target="/ppt/slides/slide3.xml" Id="R48cb48b6472e4d3c" /><Relationship Type="http://schemas.openxmlformats.org/officeDocument/2006/relationships/slide" Target="/ppt/slides/slide4.xml" Id="R3dd254142d5e4edb" /><Relationship Type="http://schemas.openxmlformats.org/officeDocument/2006/relationships/slide" Target="/ppt/slides/slide5.xml" Id="R63a30e2355804f2e" /><Relationship Type="http://schemas.openxmlformats.org/officeDocument/2006/relationships/slide" Target="/ppt/slides/slide6.xml" Id="R657d7f771ab5445e" /><Relationship Type="http://schemas.openxmlformats.org/officeDocument/2006/relationships/slide" Target="/ppt/slides/slide7.xml" Id="R3430870bd5c6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e634ace1b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c74ee80df45d9" /><Relationship Type="http://schemas.openxmlformats.org/officeDocument/2006/relationships/theme" Target="/ppt/slideMasters/theme/theme1.xml" Id="R1c53651ab0d7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c74ee80df45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a219e068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302053433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918513b5d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48086839c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c5e85c9640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da9084cb46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3c5c454a9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