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43d3b283664d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6ec6becae44afa"/>
  </p:sldMasterIdLst>
  <p:sldIdLst>
    <p:sldId xmlns:r="http://schemas.openxmlformats.org/officeDocument/2006/relationships" id="256" r:id="Rbf85a707dc414dc8"/>
    <p:sldId xmlns:r="http://schemas.openxmlformats.org/officeDocument/2006/relationships" id="257" r:id="R26bfe8d57d344d6f"/>
    <p:sldId xmlns:r="http://schemas.openxmlformats.org/officeDocument/2006/relationships" id="258" r:id="R7813cafdfe20466c"/>
    <p:sldId xmlns:r="http://schemas.openxmlformats.org/officeDocument/2006/relationships" id="259" r:id="R96c9ce66a55844b2"/>
    <p:sldId xmlns:r="http://schemas.openxmlformats.org/officeDocument/2006/relationships" id="260" r:id="R69bcab7e6f894aaa"/>
    <p:sldId xmlns:r="http://schemas.openxmlformats.org/officeDocument/2006/relationships" id="261" r:id="Rf20a195aafb44cc1"/>
    <p:sldId xmlns:r="http://schemas.openxmlformats.org/officeDocument/2006/relationships" id="262" r:id="Rd4f929846e6942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6ec6becae44afa" /><Relationship Type="http://schemas.openxmlformats.org/officeDocument/2006/relationships/slide" Target="/ppt/slides/slide1.xml" Id="Rbf85a707dc414dc8" /><Relationship Type="http://schemas.openxmlformats.org/officeDocument/2006/relationships/slide" Target="/ppt/slides/slide2.xml" Id="R26bfe8d57d344d6f" /><Relationship Type="http://schemas.openxmlformats.org/officeDocument/2006/relationships/slide" Target="/ppt/slides/slide3.xml" Id="R7813cafdfe20466c" /><Relationship Type="http://schemas.openxmlformats.org/officeDocument/2006/relationships/slide" Target="/ppt/slides/slide4.xml" Id="R96c9ce66a55844b2" /><Relationship Type="http://schemas.openxmlformats.org/officeDocument/2006/relationships/slide" Target="/ppt/slides/slide5.xml" Id="R69bcab7e6f894aaa" /><Relationship Type="http://schemas.openxmlformats.org/officeDocument/2006/relationships/slide" Target="/ppt/slides/slide6.xml" Id="Rf20a195aafb44cc1" /><Relationship Type="http://schemas.openxmlformats.org/officeDocument/2006/relationships/slide" Target="/ppt/slides/slide7.xml" Id="Rd4f929846e6942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8a166813143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2b681b3514357" /><Relationship Type="http://schemas.openxmlformats.org/officeDocument/2006/relationships/theme" Target="/ppt/slideMasters/theme/theme1.xml" Id="Rc91fb784823641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22b681b35143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090a3e88740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7573e21d546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6f1a6a81e40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da0d66c4d49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b8c64dae048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adaa4a7e543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900e12c384c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BRG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UTVIKLING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12 253 024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3 739 463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1 129 812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133 139 956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183 022 695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INVEST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 GRUPPEN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HATTESTEINEN CONSULT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INVEST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LANHAU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915 535 011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