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4befaeeae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1274038084c83"/>
  </p:sldMasterIdLst>
  <p:sldIdLst>
    <p:sldId xmlns:r="http://schemas.openxmlformats.org/officeDocument/2006/relationships" id="256" r:id="Rbcdf61155e5d4127"/>
    <p:sldId xmlns:r="http://schemas.openxmlformats.org/officeDocument/2006/relationships" id="257" r:id="R32ab42a5b40a4fec"/>
    <p:sldId xmlns:r="http://schemas.openxmlformats.org/officeDocument/2006/relationships" id="258" r:id="R504e733a0f8948cb"/>
    <p:sldId xmlns:r="http://schemas.openxmlformats.org/officeDocument/2006/relationships" id="259" r:id="R4b78a3da077d45b4"/>
    <p:sldId xmlns:r="http://schemas.openxmlformats.org/officeDocument/2006/relationships" id="260" r:id="R518ba92f07014019"/>
    <p:sldId xmlns:r="http://schemas.openxmlformats.org/officeDocument/2006/relationships" id="261" r:id="R40440cc94a904881"/>
    <p:sldId xmlns:r="http://schemas.openxmlformats.org/officeDocument/2006/relationships" id="262" r:id="Ref8e1e4fcfc1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1274038084c83" /><Relationship Type="http://schemas.openxmlformats.org/officeDocument/2006/relationships/slide" Target="/ppt/slides/slide1.xml" Id="Rbcdf61155e5d4127" /><Relationship Type="http://schemas.openxmlformats.org/officeDocument/2006/relationships/slide" Target="/ppt/slides/slide2.xml" Id="R32ab42a5b40a4fec" /><Relationship Type="http://schemas.openxmlformats.org/officeDocument/2006/relationships/slide" Target="/ppt/slides/slide3.xml" Id="R504e733a0f8948cb" /><Relationship Type="http://schemas.openxmlformats.org/officeDocument/2006/relationships/slide" Target="/ppt/slides/slide4.xml" Id="R4b78a3da077d45b4" /><Relationship Type="http://schemas.openxmlformats.org/officeDocument/2006/relationships/slide" Target="/ppt/slides/slide5.xml" Id="R518ba92f07014019" /><Relationship Type="http://schemas.openxmlformats.org/officeDocument/2006/relationships/slide" Target="/ppt/slides/slide6.xml" Id="R40440cc94a904881" /><Relationship Type="http://schemas.openxmlformats.org/officeDocument/2006/relationships/slide" Target="/ppt/slides/slide7.xml" Id="Ref8e1e4fcfc1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ce513a20b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4f46efa246d3" /><Relationship Type="http://schemas.openxmlformats.org/officeDocument/2006/relationships/theme" Target="/ppt/slideMasters/theme/theme1.xml" Id="R293acd309a20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c4f46efa2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ce1f9e0b1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6ee1a3e03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3c75ffb96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03c933767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0c6304f794e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e502fe55344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ac0dc3f43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