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b25d43fc8441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e62abb41a24300"/>
  </p:sldMasterIdLst>
  <p:sldIdLst>
    <p:sldId xmlns:r="http://schemas.openxmlformats.org/officeDocument/2006/relationships" id="256" r:id="Re7e82bac388a4482"/>
    <p:sldId xmlns:r="http://schemas.openxmlformats.org/officeDocument/2006/relationships" id="257" r:id="R9b14bd70a6d54ccf"/>
    <p:sldId xmlns:r="http://schemas.openxmlformats.org/officeDocument/2006/relationships" id="258" r:id="R160a081237f64f35"/>
    <p:sldId xmlns:r="http://schemas.openxmlformats.org/officeDocument/2006/relationships" id="259" r:id="R38a3511d64fb4ad1"/>
    <p:sldId xmlns:r="http://schemas.openxmlformats.org/officeDocument/2006/relationships" id="260" r:id="R7377afd236cb4274"/>
    <p:sldId xmlns:r="http://schemas.openxmlformats.org/officeDocument/2006/relationships" id="261" r:id="Rfce6aa33ab404f69"/>
    <p:sldId xmlns:r="http://schemas.openxmlformats.org/officeDocument/2006/relationships" id="262" r:id="R710c2dec564547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62abb41a24300" /><Relationship Type="http://schemas.openxmlformats.org/officeDocument/2006/relationships/slide" Target="/ppt/slides/slide1.xml" Id="Re7e82bac388a4482" /><Relationship Type="http://schemas.openxmlformats.org/officeDocument/2006/relationships/slide" Target="/ppt/slides/slide2.xml" Id="R9b14bd70a6d54ccf" /><Relationship Type="http://schemas.openxmlformats.org/officeDocument/2006/relationships/slide" Target="/ppt/slides/slide3.xml" Id="R160a081237f64f35" /><Relationship Type="http://schemas.openxmlformats.org/officeDocument/2006/relationships/slide" Target="/ppt/slides/slide4.xml" Id="R38a3511d64fb4ad1" /><Relationship Type="http://schemas.openxmlformats.org/officeDocument/2006/relationships/slide" Target="/ppt/slides/slide5.xml" Id="R7377afd236cb4274" /><Relationship Type="http://schemas.openxmlformats.org/officeDocument/2006/relationships/slide" Target="/ppt/slides/slide6.xml" Id="Rfce6aa33ab404f69" /><Relationship Type="http://schemas.openxmlformats.org/officeDocument/2006/relationships/slide" Target="/ppt/slides/slide7.xml" Id="R710c2dec564547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90a8abdfa47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b0e46b49a44c3" /><Relationship Type="http://schemas.openxmlformats.org/officeDocument/2006/relationships/theme" Target="/ppt/slideMasters/theme/theme1.xml" Id="Rca077532042443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6b0e46b49a44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af23aaa0b42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f2e1ab8da4b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1ae3af11142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a1856b3c543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2ed07615244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1f800618b4e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bbf2a3adb48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BYGG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717 015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PALSSON BOGI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Auberts vei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babyggas@gmail.com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915 538 932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