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0ab19176974d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a917bedbad427a"/>
  </p:sldMasterIdLst>
  <p:sldIdLst>
    <p:sldId xmlns:r="http://schemas.openxmlformats.org/officeDocument/2006/relationships" id="256" r:id="Ra8e63051b56f41fb"/>
    <p:sldId xmlns:r="http://schemas.openxmlformats.org/officeDocument/2006/relationships" id="257" r:id="R4319c89713a340b2"/>
    <p:sldId xmlns:r="http://schemas.openxmlformats.org/officeDocument/2006/relationships" id="258" r:id="R954fa4d6a8d6444b"/>
    <p:sldId xmlns:r="http://schemas.openxmlformats.org/officeDocument/2006/relationships" id="259" r:id="R62eca21dc8904cb5"/>
    <p:sldId xmlns:r="http://schemas.openxmlformats.org/officeDocument/2006/relationships" id="260" r:id="R09d7fb8e2ba14b82"/>
    <p:sldId xmlns:r="http://schemas.openxmlformats.org/officeDocument/2006/relationships" id="261" r:id="R491fca96ae2c4e7c"/>
    <p:sldId xmlns:r="http://schemas.openxmlformats.org/officeDocument/2006/relationships" id="262" r:id="Red79aa6e4de34b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a917bedbad427a" /><Relationship Type="http://schemas.openxmlformats.org/officeDocument/2006/relationships/slide" Target="/ppt/slides/slide1.xml" Id="Ra8e63051b56f41fb" /><Relationship Type="http://schemas.openxmlformats.org/officeDocument/2006/relationships/slide" Target="/ppt/slides/slide2.xml" Id="R4319c89713a340b2" /><Relationship Type="http://schemas.openxmlformats.org/officeDocument/2006/relationships/slide" Target="/ppt/slides/slide3.xml" Id="R954fa4d6a8d6444b" /><Relationship Type="http://schemas.openxmlformats.org/officeDocument/2006/relationships/slide" Target="/ppt/slides/slide4.xml" Id="R62eca21dc8904cb5" /><Relationship Type="http://schemas.openxmlformats.org/officeDocument/2006/relationships/slide" Target="/ppt/slides/slide5.xml" Id="R09d7fb8e2ba14b82" /><Relationship Type="http://schemas.openxmlformats.org/officeDocument/2006/relationships/slide" Target="/ppt/slides/slide6.xml" Id="R491fca96ae2c4e7c" /><Relationship Type="http://schemas.openxmlformats.org/officeDocument/2006/relationships/slide" Target="/ppt/slides/slide7.xml" Id="Red79aa6e4de34b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5a3d16e7b540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eed50c1994fd1" /><Relationship Type="http://schemas.openxmlformats.org/officeDocument/2006/relationships/theme" Target="/ppt/slideMasters/theme/theme1.xml" Id="R9fdb917a80bd4d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deed50c1994f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0fe0ba49b46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6456c632344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f9374f78746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e2d4eb3004a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f15b097ed48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01ca6305e4a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8580fab3f4e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OBERRAUTER BYGG OG SPRENGNING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OBERRAUTER BYGG OG SPRENGNING AS ble etablert [år] og holder til i Vestby.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3 461 475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549 363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424 271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1 878 044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3 150 189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OBERRAUTER HUBERT MANFRED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Bentsebingen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1542 Vestby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