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72fe6bb9c448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f1a0d424f44108"/>
  </p:sldMasterIdLst>
  <p:sldIdLst>
    <p:sldId xmlns:r="http://schemas.openxmlformats.org/officeDocument/2006/relationships" id="256" r:id="R18a73a2b5a2047be"/>
    <p:sldId xmlns:r="http://schemas.openxmlformats.org/officeDocument/2006/relationships" id="257" r:id="R31d954b07a2240ea"/>
    <p:sldId xmlns:r="http://schemas.openxmlformats.org/officeDocument/2006/relationships" id="258" r:id="R1583029c81e04e87"/>
    <p:sldId xmlns:r="http://schemas.openxmlformats.org/officeDocument/2006/relationships" id="259" r:id="R9e75e782a4ee4163"/>
    <p:sldId xmlns:r="http://schemas.openxmlformats.org/officeDocument/2006/relationships" id="260" r:id="R4ef038f0a1524487"/>
    <p:sldId xmlns:r="http://schemas.openxmlformats.org/officeDocument/2006/relationships" id="261" r:id="R6d2fbda980394837"/>
    <p:sldId xmlns:r="http://schemas.openxmlformats.org/officeDocument/2006/relationships" id="262" r:id="Rf797de9cbb0041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f1a0d424f44108" /><Relationship Type="http://schemas.openxmlformats.org/officeDocument/2006/relationships/slide" Target="/ppt/slides/slide1.xml" Id="R18a73a2b5a2047be" /><Relationship Type="http://schemas.openxmlformats.org/officeDocument/2006/relationships/slide" Target="/ppt/slides/slide2.xml" Id="R31d954b07a2240ea" /><Relationship Type="http://schemas.openxmlformats.org/officeDocument/2006/relationships/slide" Target="/ppt/slides/slide3.xml" Id="R1583029c81e04e87" /><Relationship Type="http://schemas.openxmlformats.org/officeDocument/2006/relationships/slide" Target="/ppt/slides/slide4.xml" Id="R9e75e782a4ee4163" /><Relationship Type="http://schemas.openxmlformats.org/officeDocument/2006/relationships/slide" Target="/ppt/slides/slide5.xml" Id="R4ef038f0a1524487" /><Relationship Type="http://schemas.openxmlformats.org/officeDocument/2006/relationships/slide" Target="/ppt/slides/slide6.xml" Id="R6d2fbda980394837" /><Relationship Type="http://schemas.openxmlformats.org/officeDocument/2006/relationships/slide" Target="/ppt/slides/slide7.xml" Id="Rf797de9cbb0041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ca82f0953d43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2dc96c32145e9" /><Relationship Type="http://schemas.openxmlformats.org/officeDocument/2006/relationships/theme" Target="/ppt/slideMasters/theme/theme1.xml" Id="Rb4dade9d60594a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f2dc96c32145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a143b875f4b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df423e1c240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7742719fd44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5546631bf49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098ec543447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7888c825148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a92d73ed542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STIANSEN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STIANSEN HOLDING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838 784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78 083 445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83 109 786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915 543 286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