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a6ca8a33ff41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e7cd32c9074a03"/>
  </p:sldMasterIdLst>
  <p:sldIdLst>
    <p:sldId xmlns:r="http://schemas.openxmlformats.org/officeDocument/2006/relationships" id="256" r:id="R132ba7b11bfc4089"/>
    <p:sldId xmlns:r="http://schemas.openxmlformats.org/officeDocument/2006/relationships" id="257" r:id="Rb9652a498e4c4c48"/>
    <p:sldId xmlns:r="http://schemas.openxmlformats.org/officeDocument/2006/relationships" id="258" r:id="R5ae8c6dd2a114008"/>
    <p:sldId xmlns:r="http://schemas.openxmlformats.org/officeDocument/2006/relationships" id="259" r:id="R9791452735ca4040"/>
    <p:sldId xmlns:r="http://schemas.openxmlformats.org/officeDocument/2006/relationships" id="260" r:id="R8b9d62707ed14505"/>
    <p:sldId xmlns:r="http://schemas.openxmlformats.org/officeDocument/2006/relationships" id="261" r:id="Rbd19aeacb5a84df5"/>
    <p:sldId xmlns:r="http://schemas.openxmlformats.org/officeDocument/2006/relationships" id="262" r:id="R172bd9b86ab849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7cd32c9074a03" /><Relationship Type="http://schemas.openxmlformats.org/officeDocument/2006/relationships/slide" Target="/ppt/slides/slide1.xml" Id="R132ba7b11bfc4089" /><Relationship Type="http://schemas.openxmlformats.org/officeDocument/2006/relationships/slide" Target="/ppt/slides/slide2.xml" Id="Rb9652a498e4c4c48" /><Relationship Type="http://schemas.openxmlformats.org/officeDocument/2006/relationships/slide" Target="/ppt/slides/slide3.xml" Id="R5ae8c6dd2a114008" /><Relationship Type="http://schemas.openxmlformats.org/officeDocument/2006/relationships/slide" Target="/ppt/slides/slide4.xml" Id="R9791452735ca4040" /><Relationship Type="http://schemas.openxmlformats.org/officeDocument/2006/relationships/slide" Target="/ppt/slides/slide5.xml" Id="R8b9d62707ed14505" /><Relationship Type="http://schemas.openxmlformats.org/officeDocument/2006/relationships/slide" Target="/ppt/slides/slide6.xml" Id="Rbd19aeacb5a84df5" /><Relationship Type="http://schemas.openxmlformats.org/officeDocument/2006/relationships/slide" Target="/ppt/slides/slide7.xml" Id="R172bd9b86ab849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1322d050847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02bb72fec4b49" /><Relationship Type="http://schemas.openxmlformats.org/officeDocument/2006/relationships/theme" Target="/ppt/slideMasters/theme/theme1.xml" Id="R0cc1ad8f541541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502bb72fec4b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0ed02651241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4d7f5c5d40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17b27ad4a47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340cfe7fb4f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21eaca2ae44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0d6c9563f45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090d98e2e48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