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2bf388218b4d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8fa81481f641ba"/>
  </p:sldMasterIdLst>
  <p:sldIdLst>
    <p:sldId xmlns:r="http://schemas.openxmlformats.org/officeDocument/2006/relationships" id="256" r:id="Rae45a92bfdf44140"/>
    <p:sldId xmlns:r="http://schemas.openxmlformats.org/officeDocument/2006/relationships" id="257" r:id="Rbb599f414bd34d1d"/>
    <p:sldId xmlns:r="http://schemas.openxmlformats.org/officeDocument/2006/relationships" id="258" r:id="Rdae33c3ae4474fb6"/>
    <p:sldId xmlns:r="http://schemas.openxmlformats.org/officeDocument/2006/relationships" id="259" r:id="Ra5314183e8944613"/>
    <p:sldId xmlns:r="http://schemas.openxmlformats.org/officeDocument/2006/relationships" id="260" r:id="R099548a6888541f7"/>
    <p:sldId xmlns:r="http://schemas.openxmlformats.org/officeDocument/2006/relationships" id="261" r:id="Rf2ec7791ca3b446d"/>
    <p:sldId xmlns:r="http://schemas.openxmlformats.org/officeDocument/2006/relationships" id="262" r:id="R7e5417ff687d41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8fa81481f641ba" /><Relationship Type="http://schemas.openxmlformats.org/officeDocument/2006/relationships/slide" Target="/ppt/slides/slide1.xml" Id="Rae45a92bfdf44140" /><Relationship Type="http://schemas.openxmlformats.org/officeDocument/2006/relationships/slide" Target="/ppt/slides/slide2.xml" Id="Rbb599f414bd34d1d" /><Relationship Type="http://schemas.openxmlformats.org/officeDocument/2006/relationships/slide" Target="/ppt/slides/slide3.xml" Id="Rdae33c3ae4474fb6" /><Relationship Type="http://schemas.openxmlformats.org/officeDocument/2006/relationships/slide" Target="/ppt/slides/slide4.xml" Id="Ra5314183e8944613" /><Relationship Type="http://schemas.openxmlformats.org/officeDocument/2006/relationships/slide" Target="/ppt/slides/slide5.xml" Id="R099548a6888541f7" /><Relationship Type="http://schemas.openxmlformats.org/officeDocument/2006/relationships/slide" Target="/ppt/slides/slide6.xml" Id="Rf2ec7791ca3b446d" /><Relationship Type="http://schemas.openxmlformats.org/officeDocument/2006/relationships/slide" Target="/ppt/slides/slide7.xml" Id="R7e5417ff687d41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aa1c878874e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e0ec5f0774a9c" /><Relationship Type="http://schemas.openxmlformats.org/officeDocument/2006/relationships/theme" Target="/ppt/slideMasters/theme/theme1.xml" Id="R2ce6fedd817348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be0ec5f0774a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b733ba8894a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f42d390fb4d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aa146e2a74a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a460ae13342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22cf02fb548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464e56be24d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5f191706e4a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 VENNATRØ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 VENNATRØ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482 131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2 925 602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3 525 602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VENNATRØ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Stokmovegen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7500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915 547 338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