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873979577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9b6d891f04505"/>
  </p:sldMasterIdLst>
  <p:sldIdLst>
    <p:sldId xmlns:r="http://schemas.openxmlformats.org/officeDocument/2006/relationships" id="256" r:id="Rca8b35e4439941bf"/>
    <p:sldId xmlns:r="http://schemas.openxmlformats.org/officeDocument/2006/relationships" id="257" r:id="Ra99e165290b54c2d"/>
    <p:sldId xmlns:r="http://schemas.openxmlformats.org/officeDocument/2006/relationships" id="258" r:id="Rb3c7ab1c773b48f2"/>
    <p:sldId xmlns:r="http://schemas.openxmlformats.org/officeDocument/2006/relationships" id="259" r:id="R16fcea7d0b994865"/>
    <p:sldId xmlns:r="http://schemas.openxmlformats.org/officeDocument/2006/relationships" id="260" r:id="R461aca7d85504ff5"/>
    <p:sldId xmlns:r="http://schemas.openxmlformats.org/officeDocument/2006/relationships" id="261" r:id="Rf9ed8e0cc23b4159"/>
    <p:sldId xmlns:r="http://schemas.openxmlformats.org/officeDocument/2006/relationships" id="262" r:id="R9ee59e8e2647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9b6d891f04505" /><Relationship Type="http://schemas.openxmlformats.org/officeDocument/2006/relationships/slide" Target="/ppt/slides/slide1.xml" Id="Rca8b35e4439941bf" /><Relationship Type="http://schemas.openxmlformats.org/officeDocument/2006/relationships/slide" Target="/ppt/slides/slide2.xml" Id="Ra99e165290b54c2d" /><Relationship Type="http://schemas.openxmlformats.org/officeDocument/2006/relationships/slide" Target="/ppt/slides/slide3.xml" Id="Rb3c7ab1c773b48f2" /><Relationship Type="http://schemas.openxmlformats.org/officeDocument/2006/relationships/slide" Target="/ppt/slides/slide4.xml" Id="R16fcea7d0b994865" /><Relationship Type="http://schemas.openxmlformats.org/officeDocument/2006/relationships/slide" Target="/ppt/slides/slide5.xml" Id="R461aca7d85504ff5" /><Relationship Type="http://schemas.openxmlformats.org/officeDocument/2006/relationships/slide" Target="/ppt/slides/slide6.xml" Id="Rf9ed8e0cc23b4159" /><Relationship Type="http://schemas.openxmlformats.org/officeDocument/2006/relationships/slide" Target="/ppt/slides/slide7.xml" Id="R9ee59e8e2647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c7d201e69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595f91e84879" /><Relationship Type="http://schemas.openxmlformats.org/officeDocument/2006/relationships/theme" Target="/ppt/slideMasters/theme/theme1.xml" Id="Reefa8c28dc69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e3595f91e8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738fcd3a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4d25448ee4b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5789a1cb2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0374fa44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f2679df5d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c4a22e76647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3da696e4d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SERVERING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SERVERING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