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cf281b537548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918d13e4764646"/>
  </p:sldMasterIdLst>
  <p:sldIdLst>
    <p:sldId xmlns:r="http://schemas.openxmlformats.org/officeDocument/2006/relationships" id="256" r:id="R0cf98ae2a27e4779"/>
    <p:sldId xmlns:r="http://schemas.openxmlformats.org/officeDocument/2006/relationships" id="257" r:id="R59c3f75c3ff14b88"/>
    <p:sldId xmlns:r="http://schemas.openxmlformats.org/officeDocument/2006/relationships" id="258" r:id="R6876c3f304884a99"/>
    <p:sldId xmlns:r="http://schemas.openxmlformats.org/officeDocument/2006/relationships" id="259" r:id="Rc015b9a69c1d4c5f"/>
    <p:sldId xmlns:r="http://schemas.openxmlformats.org/officeDocument/2006/relationships" id="260" r:id="Rb2f6d1445d704801"/>
    <p:sldId xmlns:r="http://schemas.openxmlformats.org/officeDocument/2006/relationships" id="261" r:id="Reb5371b53c4041ec"/>
    <p:sldId xmlns:r="http://schemas.openxmlformats.org/officeDocument/2006/relationships" id="262" r:id="Rd099ecb2d5c443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918d13e4764646" /><Relationship Type="http://schemas.openxmlformats.org/officeDocument/2006/relationships/slide" Target="/ppt/slides/slide1.xml" Id="R0cf98ae2a27e4779" /><Relationship Type="http://schemas.openxmlformats.org/officeDocument/2006/relationships/slide" Target="/ppt/slides/slide2.xml" Id="R59c3f75c3ff14b88" /><Relationship Type="http://schemas.openxmlformats.org/officeDocument/2006/relationships/slide" Target="/ppt/slides/slide3.xml" Id="R6876c3f304884a99" /><Relationship Type="http://schemas.openxmlformats.org/officeDocument/2006/relationships/slide" Target="/ppt/slides/slide4.xml" Id="Rc015b9a69c1d4c5f" /><Relationship Type="http://schemas.openxmlformats.org/officeDocument/2006/relationships/slide" Target="/ppt/slides/slide5.xml" Id="Rb2f6d1445d704801" /><Relationship Type="http://schemas.openxmlformats.org/officeDocument/2006/relationships/slide" Target="/ppt/slides/slide6.xml" Id="Reb5371b53c4041ec" /><Relationship Type="http://schemas.openxmlformats.org/officeDocument/2006/relationships/slide" Target="/ppt/slides/slide7.xml" Id="Rd099ecb2d5c443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0109094fb64f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67d9f75c64443" /><Relationship Type="http://schemas.openxmlformats.org/officeDocument/2006/relationships/theme" Target="/ppt/slideMasters/theme/theme1.xml" Id="R86d8198920f646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567d9f75c644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2c24e75dd42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d331d265446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37e2fe7dc47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20dbc05e34c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eb2b497c449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2f847972046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3edb52e7f4d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817 502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−354 046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5 079 356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105 844 452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121 194 877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 KRISTINE HOFF SANDVAAG  –  62,0 %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I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III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STUDIO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III AS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STUDIO AS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Madlastokken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4042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henriette@dexcapital.no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915 548 741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