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9c8a06aa346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595c0f616a4a73"/>
  </p:sldMasterIdLst>
  <p:sldIdLst>
    <p:sldId xmlns:r="http://schemas.openxmlformats.org/officeDocument/2006/relationships" id="256" r:id="R91d89f16c4e84189"/>
    <p:sldId xmlns:r="http://schemas.openxmlformats.org/officeDocument/2006/relationships" id="257" r:id="Rfa0d70fc1e644791"/>
    <p:sldId xmlns:r="http://schemas.openxmlformats.org/officeDocument/2006/relationships" id="258" r:id="Re96cf9ea10f44f12"/>
    <p:sldId xmlns:r="http://schemas.openxmlformats.org/officeDocument/2006/relationships" id="259" r:id="R3295d4ffdbda4cc2"/>
    <p:sldId xmlns:r="http://schemas.openxmlformats.org/officeDocument/2006/relationships" id="260" r:id="Rb68610185f554331"/>
    <p:sldId xmlns:r="http://schemas.openxmlformats.org/officeDocument/2006/relationships" id="261" r:id="R2d7ab43ebaf04b0c"/>
    <p:sldId xmlns:r="http://schemas.openxmlformats.org/officeDocument/2006/relationships" id="262" r:id="R6653fa28a7bf44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95c0f616a4a73" /><Relationship Type="http://schemas.openxmlformats.org/officeDocument/2006/relationships/slide" Target="/ppt/slides/slide1.xml" Id="R91d89f16c4e84189" /><Relationship Type="http://schemas.openxmlformats.org/officeDocument/2006/relationships/slide" Target="/ppt/slides/slide2.xml" Id="Rfa0d70fc1e644791" /><Relationship Type="http://schemas.openxmlformats.org/officeDocument/2006/relationships/slide" Target="/ppt/slides/slide3.xml" Id="Re96cf9ea10f44f12" /><Relationship Type="http://schemas.openxmlformats.org/officeDocument/2006/relationships/slide" Target="/ppt/slides/slide4.xml" Id="R3295d4ffdbda4cc2" /><Relationship Type="http://schemas.openxmlformats.org/officeDocument/2006/relationships/slide" Target="/ppt/slides/slide5.xml" Id="Rb68610185f554331" /><Relationship Type="http://schemas.openxmlformats.org/officeDocument/2006/relationships/slide" Target="/ppt/slides/slide6.xml" Id="R2d7ab43ebaf04b0c" /><Relationship Type="http://schemas.openxmlformats.org/officeDocument/2006/relationships/slide" Target="/ppt/slides/slide7.xml" Id="R6653fa28a7bf44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c4e10e2cd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e0ab1cf7f4280" /><Relationship Type="http://schemas.openxmlformats.org/officeDocument/2006/relationships/theme" Target="/ppt/slideMasters/theme/theme1.xml" Id="Rd4102d73aaf8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e0ab1cf7f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1ef65fe5341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ecadcad8943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45efe8e2b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a8d90d5b242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dd5106811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03d211d10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5801d99bf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AKER EIENDOMSSELSKAB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AKER EIENDOMSSELSKAB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−1 542 350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−1 618 588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57 956 035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NEO INVESTMENT GROUP B.V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DONNAIOLA HOLDING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STARTPLATTAN 198755 AB UNÄ STELLA C  –  24,7 %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Midttunveien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