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84f913b4fc447f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a8ecefa58964e13"/>
  </p:sldMasterIdLst>
  <p:sldIdLst>
    <p:sldId xmlns:r="http://schemas.openxmlformats.org/officeDocument/2006/relationships" id="256" r:id="R7d192e3160804342"/>
    <p:sldId xmlns:r="http://schemas.openxmlformats.org/officeDocument/2006/relationships" id="257" r:id="R0796394e23e0423a"/>
    <p:sldId xmlns:r="http://schemas.openxmlformats.org/officeDocument/2006/relationships" id="258" r:id="R852624f37f0644b1"/>
    <p:sldId xmlns:r="http://schemas.openxmlformats.org/officeDocument/2006/relationships" id="259" r:id="Rb978a82794f546d7"/>
    <p:sldId xmlns:r="http://schemas.openxmlformats.org/officeDocument/2006/relationships" id="260" r:id="R8ee618132a0b4b71"/>
    <p:sldId xmlns:r="http://schemas.openxmlformats.org/officeDocument/2006/relationships" id="261" r:id="R6e7878dd5add482f"/>
    <p:sldId xmlns:r="http://schemas.openxmlformats.org/officeDocument/2006/relationships" id="262" r:id="R5b4944d98d07468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a8ecefa58964e13" /><Relationship Type="http://schemas.openxmlformats.org/officeDocument/2006/relationships/slide" Target="/ppt/slides/slide1.xml" Id="R7d192e3160804342" /><Relationship Type="http://schemas.openxmlformats.org/officeDocument/2006/relationships/slide" Target="/ppt/slides/slide2.xml" Id="R0796394e23e0423a" /><Relationship Type="http://schemas.openxmlformats.org/officeDocument/2006/relationships/slide" Target="/ppt/slides/slide3.xml" Id="R852624f37f0644b1" /><Relationship Type="http://schemas.openxmlformats.org/officeDocument/2006/relationships/slide" Target="/ppt/slides/slide4.xml" Id="Rb978a82794f546d7" /><Relationship Type="http://schemas.openxmlformats.org/officeDocument/2006/relationships/slide" Target="/ppt/slides/slide5.xml" Id="R8ee618132a0b4b71" /><Relationship Type="http://schemas.openxmlformats.org/officeDocument/2006/relationships/slide" Target="/ppt/slides/slide6.xml" Id="R6e7878dd5add482f" /><Relationship Type="http://schemas.openxmlformats.org/officeDocument/2006/relationships/slide" Target="/ppt/slides/slide7.xml" Id="R5b4944d98d07468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0eaa86f28cc46b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6b319c4beb42b2" /><Relationship Type="http://schemas.openxmlformats.org/officeDocument/2006/relationships/theme" Target="/ppt/slideMasters/theme/theme1.xml" Id="R4850a2ab50b94cc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f6b319c4beb42b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1871f5782d452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299365b0df47e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6fa2440a1c411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65105a8a13420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f179c661ae42a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cc67d9cdb8401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1ab0f2b67e4d4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 SKEIME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 SKEIME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 SKEIME AS ble etablert [år] og holder til i Vanse.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 SKEIME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 SKEIME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 SKEIME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529 209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45 801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1 190 156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3 438 435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6 130 495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 SKEIME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SKEIME BJØRN ARNE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 SKEIME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Omlandsveien 80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4560 Vanse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ba-ske@online.no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915 550 568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 SKEIME AS</a:t>
            </a:r>
          </a:p>
        </p:txBody>
      </p:sp>
    </p:spTree>
  </p:cSld>
  <p:clrMapOvr>
    <a:masterClrMapping xmlns:a="http://schemas.openxmlformats.org/drawingml/2006/main"/>
  </p:clrMapOvr>
</p:sld>
</file>