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e9a60f26f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fbb741e7c4123"/>
  </p:sldMasterIdLst>
  <p:sldIdLst>
    <p:sldId xmlns:r="http://schemas.openxmlformats.org/officeDocument/2006/relationships" id="256" r:id="R988c987bd02f4027"/>
    <p:sldId xmlns:r="http://schemas.openxmlformats.org/officeDocument/2006/relationships" id="257" r:id="R3b7db0f4d7504c2b"/>
    <p:sldId xmlns:r="http://schemas.openxmlformats.org/officeDocument/2006/relationships" id="258" r:id="Rc8e90e5bab9740ea"/>
    <p:sldId xmlns:r="http://schemas.openxmlformats.org/officeDocument/2006/relationships" id="259" r:id="Rf1025e7a045f478d"/>
    <p:sldId xmlns:r="http://schemas.openxmlformats.org/officeDocument/2006/relationships" id="260" r:id="R42d867849eb64c66"/>
    <p:sldId xmlns:r="http://schemas.openxmlformats.org/officeDocument/2006/relationships" id="261" r:id="Ra6d665abdbe84174"/>
    <p:sldId xmlns:r="http://schemas.openxmlformats.org/officeDocument/2006/relationships" id="262" r:id="R91c7b7f23aec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fbb741e7c4123" /><Relationship Type="http://schemas.openxmlformats.org/officeDocument/2006/relationships/slide" Target="/ppt/slides/slide1.xml" Id="R988c987bd02f4027" /><Relationship Type="http://schemas.openxmlformats.org/officeDocument/2006/relationships/slide" Target="/ppt/slides/slide2.xml" Id="R3b7db0f4d7504c2b" /><Relationship Type="http://schemas.openxmlformats.org/officeDocument/2006/relationships/slide" Target="/ppt/slides/slide3.xml" Id="Rc8e90e5bab9740ea" /><Relationship Type="http://schemas.openxmlformats.org/officeDocument/2006/relationships/slide" Target="/ppt/slides/slide4.xml" Id="Rf1025e7a045f478d" /><Relationship Type="http://schemas.openxmlformats.org/officeDocument/2006/relationships/slide" Target="/ppt/slides/slide5.xml" Id="R42d867849eb64c66" /><Relationship Type="http://schemas.openxmlformats.org/officeDocument/2006/relationships/slide" Target="/ppt/slides/slide6.xml" Id="Ra6d665abdbe84174" /><Relationship Type="http://schemas.openxmlformats.org/officeDocument/2006/relationships/slide" Target="/ppt/slides/slide7.xml" Id="R91c7b7f23aec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bff3ab77647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66e1a69e4ff7" /><Relationship Type="http://schemas.openxmlformats.org/officeDocument/2006/relationships/theme" Target="/ppt/slideMasters/theme/theme1.xml" Id="R75ffe9c0fa08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166e1a69e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3b288695b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76254636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ca00307d542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622f37f19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1af485a0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39dfe9b60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1ff530c1a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